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63" y="-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9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3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5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0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0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7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6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6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0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2F0D-EFDD-4028-AAD1-48544E69411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0E473-CA0D-4CB7-B0CC-28ED9AED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9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rgbClr val="00B05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31" y="750086"/>
            <a:ext cx="2282869" cy="4585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Information Needed:</a:t>
            </a:r>
          </a:p>
          <a:p>
            <a:endParaRPr lang="en-US" sz="12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HDPE or LDPE?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Clear or Colored Film</a:t>
            </a:r>
            <a:r>
              <a:rPr lang="en-US" sz="1200" b="1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Additives: VCI/Anti-Static/</a:t>
            </a:r>
            <a:r>
              <a:rPr lang="en-US" sz="1200" b="1" dirty="0" err="1"/>
              <a:t>Metallocene</a:t>
            </a:r>
            <a:r>
              <a:rPr lang="en-US" sz="1200" b="1" dirty="0"/>
              <a:t>/  UVA/UVI</a:t>
            </a:r>
            <a:r>
              <a:rPr lang="en-US" sz="1200" b="1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err="1" smtClean="0"/>
              <a:t>Layflat</a:t>
            </a:r>
            <a:r>
              <a:rPr lang="en-US" sz="1200" b="1" dirty="0" smtClean="0"/>
              <a:t> or Bottom Gusseted?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Size?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Gauge?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Lip Size</a:t>
            </a:r>
            <a:r>
              <a:rPr lang="en-US" sz="1200" b="1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Perforated Lip? </a:t>
            </a:r>
            <a:r>
              <a:rPr lang="en-US" sz="1200" b="1" dirty="0" smtClean="0"/>
              <a:t>Y/N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Wicket </a:t>
            </a:r>
            <a:r>
              <a:rPr lang="en-US" sz="1200" b="1" dirty="0" smtClean="0"/>
              <a:t>Length?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Space between Wickets</a:t>
            </a:r>
            <a:r>
              <a:rPr lang="en-US" sz="1200" b="1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Tear Starts? Y/N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Cardboard Header? Y/N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Hang hole? Y/N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Vented? Vent Placement?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Printed? # Colors? # Sides? Artwork Size?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/>
              <a:t>Bags per Wicket</a:t>
            </a:r>
            <a:r>
              <a:rPr lang="en-US" sz="1200" b="1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Case Pack?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dirty="0" smtClean="0"/>
              <a:t>Quantity?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WICKETED BAGS</a:t>
            </a:r>
          </a:p>
        </p:txBody>
      </p:sp>
      <p:pic>
        <p:nvPicPr>
          <p:cNvPr id="2" name="Picture 2" descr="C:\Users\jdavis\Desktop\pp_wick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31" y="6469628"/>
            <a:ext cx="2942704" cy="260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3" name="Group 162"/>
          <p:cNvGrpSpPr/>
          <p:nvPr/>
        </p:nvGrpSpPr>
        <p:grpSpPr>
          <a:xfrm>
            <a:off x="2287722" y="641905"/>
            <a:ext cx="4446494" cy="5923215"/>
            <a:chOff x="115531" y="1156933"/>
            <a:chExt cx="5264017" cy="6522288"/>
          </a:xfrm>
        </p:grpSpPr>
        <p:pic>
          <p:nvPicPr>
            <p:cNvPr id="164" name="Picture 3" descr="C:\Users\hbotti\Desktop\bottom_gusset_ba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24" y="1371600"/>
              <a:ext cx="4140797" cy="55750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ight Brace 164"/>
            <p:cNvSpPr/>
            <p:nvPr/>
          </p:nvSpPr>
          <p:spPr>
            <a:xfrm>
              <a:off x="4316730" y="2105043"/>
              <a:ext cx="373036" cy="4220698"/>
            </a:xfrm>
            <a:prstGeom prst="rightBrac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571999" y="3297571"/>
              <a:ext cx="440313" cy="1835642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400" b="1" dirty="0" smtClean="0"/>
                <a:t>Length</a:t>
              </a:r>
              <a:endParaRPr lang="en-US" sz="1400" b="1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174651" y="1440416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Tear Start</a:t>
              </a:r>
              <a:endParaRPr lang="en-US" sz="1200" b="1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4101937" y="1844766"/>
              <a:ext cx="11658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Wicket Hole</a:t>
              </a:r>
              <a:endParaRPr lang="en-US" sz="1200" b="1" dirty="0"/>
            </a:p>
          </p:txBody>
        </p:sp>
        <p:cxnSp>
          <p:nvCxnSpPr>
            <p:cNvPr id="169" name="Straight Arrow Connector 168"/>
            <p:cNvCxnSpPr/>
            <p:nvPr/>
          </p:nvCxnSpPr>
          <p:spPr>
            <a:xfrm flipV="1">
              <a:off x="2550612" y="2362200"/>
              <a:ext cx="0" cy="6789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TextBox 169"/>
            <p:cNvSpPr txBox="1"/>
            <p:nvPr/>
          </p:nvSpPr>
          <p:spPr>
            <a:xfrm>
              <a:off x="2131510" y="3041158"/>
              <a:ext cx="1015586" cy="305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Opening</a:t>
              </a:r>
              <a:endParaRPr lang="en-US" b="1" dirty="0" smtClean="0"/>
            </a:p>
          </p:txBody>
        </p:sp>
        <p:sp>
          <p:nvSpPr>
            <p:cNvPr id="171" name="Oval 170"/>
            <p:cNvSpPr/>
            <p:nvPr/>
          </p:nvSpPr>
          <p:spPr>
            <a:xfrm>
              <a:off x="1311173" y="1640199"/>
              <a:ext cx="228601" cy="228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Connector 171"/>
            <p:cNvCxnSpPr>
              <a:stCxn id="171" idx="0"/>
            </p:cNvCxnSpPr>
            <p:nvPr/>
          </p:nvCxnSpPr>
          <p:spPr>
            <a:xfrm flipV="1">
              <a:off x="1425473" y="1412122"/>
              <a:ext cx="1" cy="228077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>
              <a:off x="1130994" y="1676400"/>
              <a:ext cx="0" cy="2523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705077" y="1420038"/>
              <a:ext cx="9937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Lip </a:t>
              </a:r>
              <a:r>
                <a:rPr lang="en-US" sz="1200" b="1" dirty="0" err="1" smtClean="0"/>
                <a:t>Perf</a:t>
              </a:r>
              <a:endParaRPr lang="en-US" sz="1200" b="1" dirty="0"/>
            </a:p>
          </p:txBody>
        </p:sp>
        <p:sp>
          <p:nvSpPr>
            <p:cNvPr id="175" name="TextBox 174"/>
            <p:cNvSpPr txBox="1"/>
            <p:nvPr/>
          </p:nvSpPr>
          <p:spPr>
            <a:xfrm rot="152646">
              <a:off x="1472013" y="1424856"/>
              <a:ext cx="2514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Space Between Wickets</a:t>
              </a:r>
              <a:endParaRPr lang="en-US" sz="1200" b="1" dirty="0"/>
            </a:p>
          </p:txBody>
        </p:sp>
        <p:sp>
          <p:nvSpPr>
            <p:cNvPr id="176" name="Oval 175"/>
            <p:cNvSpPr/>
            <p:nvPr/>
          </p:nvSpPr>
          <p:spPr>
            <a:xfrm>
              <a:off x="3293323" y="1716116"/>
              <a:ext cx="228601" cy="228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Arrow Connector 176"/>
            <p:cNvCxnSpPr>
              <a:stCxn id="171" idx="6"/>
              <a:endCxn id="176" idx="2"/>
            </p:cNvCxnSpPr>
            <p:nvPr/>
          </p:nvCxnSpPr>
          <p:spPr>
            <a:xfrm>
              <a:off x="1539774" y="1754500"/>
              <a:ext cx="1753549" cy="7591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V="1">
              <a:off x="3407623" y="1482597"/>
              <a:ext cx="0" cy="22807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H="1" flipV="1">
              <a:off x="3886200" y="1871339"/>
              <a:ext cx="296450" cy="10941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flipH="1" flipV="1">
              <a:off x="3451261" y="1586299"/>
              <a:ext cx="731390" cy="99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Left Brace 180"/>
            <p:cNvSpPr/>
            <p:nvPr/>
          </p:nvSpPr>
          <p:spPr>
            <a:xfrm>
              <a:off x="446763" y="1371600"/>
              <a:ext cx="218162" cy="609158"/>
            </a:xfrm>
            <a:prstGeom prst="leftBrac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115531" y="1156933"/>
              <a:ext cx="440313" cy="1090196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400" b="1" dirty="0" smtClean="0"/>
                <a:t>Lip</a:t>
              </a:r>
              <a:endParaRPr lang="en-US" sz="1400" b="1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626948" y="7002113"/>
              <a:ext cx="17526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Bottom Gusset</a:t>
              </a:r>
            </a:p>
            <a:p>
              <a:pPr algn="ctr"/>
              <a:r>
                <a:rPr lang="en-US" sz="1200" b="1" dirty="0" smtClean="0"/>
                <a:t>(measured fully </a:t>
              </a:r>
            </a:p>
            <a:p>
              <a:pPr algn="ctr"/>
              <a:r>
                <a:rPr lang="en-US" sz="1200" b="1" dirty="0" smtClean="0"/>
                <a:t>opened</a:t>
              </a:r>
              <a:r>
                <a:rPr lang="en-US" sz="1400" b="1" dirty="0" smtClean="0"/>
                <a:t>)</a:t>
              </a:r>
              <a:endParaRPr lang="en-US" sz="1400" b="1" dirty="0"/>
            </a:p>
          </p:txBody>
        </p:sp>
        <p:sp>
          <p:nvSpPr>
            <p:cNvPr id="184" name="Right Brace 183"/>
            <p:cNvSpPr/>
            <p:nvPr/>
          </p:nvSpPr>
          <p:spPr>
            <a:xfrm rot="5578914">
              <a:off x="1926653" y="5314220"/>
              <a:ext cx="413529" cy="3531857"/>
            </a:xfrm>
            <a:prstGeom prst="rightBrac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698808" y="7314163"/>
              <a:ext cx="86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Width</a:t>
              </a:r>
              <a:endParaRPr lang="en-US" sz="1400" b="1" dirty="0"/>
            </a:p>
          </p:txBody>
        </p:sp>
        <p:sp>
          <p:nvSpPr>
            <p:cNvPr id="186" name="Left Brace 185"/>
            <p:cNvSpPr/>
            <p:nvPr/>
          </p:nvSpPr>
          <p:spPr>
            <a:xfrm rot="13927480">
              <a:off x="4237560" y="6544759"/>
              <a:ext cx="273677" cy="698706"/>
            </a:xfrm>
            <a:prstGeom prst="leftBrace">
              <a:avLst>
                <a:gd name="adj1" fmla="val 8333"/>
                <a:gd name="adj2" fmla="val 4742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820428" y="8065575"/>
            <a:ext cx="1546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Cardboard Header</a:t>
            </a:r>
            <a:endParaRPr lang="en-US" sz="1400" b="1" dirty="0"/>
          </a:p>
        </p:txBody>
      </p:sp>
      <p:cxnSp>
        <p:nvCxnSpPr>
          <p:cNvPr id="88" name="Straight Arrow Connector 87"/>
          <p:cNvCxnSpPr>
            <a:stCxn id="62" idx="1"/>
          </p:cNvCxnSpPr>
          <p:nvPr/>
        </p:nvCxnSpPr>
        <p:spPr>
          <a:xfrm flipH="1" flipV="1">
            <a:off x="2341062" y="7391400"/>
            <a:ext cx="1479366" cy="828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3798399" y="7402153"/>
            <a:ext cx="1173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Wire Wickets</a:t>
            </a:r>
            <a:endParaRPr lang="en-US" sz="1400" b="1" dirty="0"/>
          </a:p>
        </p:txBody>
      </p:sp>
      <p:cxnSp>
        <p:nvCxnSpPr>
          <p:cNvPr id="1029" name="Straight Arrow Connector 1028"/>
          <p:cNvCxnSpPr>
            <a:stCxn id="1024" idx="1"/>
          </p:cNvCxnSpPr>
          <p:nvPr/>
        </p:nvCxnSpPr>
        <p:spPr>
          <a:xfrm flipH="1" flipV="1">
            <a:off x="2751793" y="7086600"/>
            <a:ext cx="1046606" cy="469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Straight Arrow Connector 1031"/>
          <p:cNvCxnSpPr>
            <a:stCxn id="1024" idx="1"/>
          </p:cNvCxnSpPr>
          <p:nvPr/>
        </p:nvCxnSpPr>
        <p:spPr>
          <a:xfrm flipH="1" flipV="1">
            <a:off x="1828800" y="6934200"/>
            <a:ext cx="1969599" cy="621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094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104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Susan Parker</cp:lastModifiedBy>
  <cp:revision>26</cp:revision>
  <cp:lastPrinted>2016-05-18T19:16:29Z</cp:lastPrinted>
  <dcterms:created xsi:type="dcterms:W3CDTF">2016-05-12T14:58:45Z</dcterms:created>
  <dcterms:modified xsi:type="dcterms:W3CDTF">2016-11-18T21:10:11Z</dcterms:modified>
</cp:coreProperties>
</file>