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9317" autoAdjust="0"/>
  </p:normalViewPr>
  <p:slideViewPr>
    <p:cSldViewPr snapToGrid="0" snapToObjects="1">
      <p:cViewPr>
        <p:scale>
          <a:sx n="100" d="100"/>
          <a:sy n="100" d="100"/>
        </p:scale>
        <p:origin x="-213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0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8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5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4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1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4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6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9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0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FAC2C-6ED4-4C4C-9A1B-9C374ACE6F7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761B-E7F0-9C42-BAE9-B2CCE37AA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2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700" y="590623"/>
            <a:ext cx="4203700" cy="3149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4" y="1283556"/>
            <a:ext cx="3898900" cy="170180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935" y="3764881"/>
            <a:ext cx="4330700" cy="2578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41544" y="4093224"/>
            <a:ext cx="2983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 freight options – now part of search results and active cart.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041544" y="3895960"/>
            <a:ext cx="1995966" cy="123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64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61" y="0"/>
            <a:ext cx="4203700" cy="2438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9732" y="2045157"/>
            <a:ext cx="4038600" cy="3581400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700" y="5378251"/>
            <a:ext cx="4178300" cy="138430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1269828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80" y="317728"/>
            <a:ext cx="4152900" cy="113030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638" y="1448028"/>
            <a:ext cx="3987800" cy="1917700"/>
          </a:xfrm>
          <a:prstGeom prst="rect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7352" y="3328741"/>
            <a:ext cx="3987800" cy="17018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8203" y="4775200"/>
            <a:ext cx="3835400" cy="20828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34655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83" y="618162"/>
            <a:ext cx="3987800" cy="1663700"/>
          </a:xfrm>
          <a:prstGeom prst="rect">
            <a:avLst/>
          </a:prstGeom>
          <a:solidFill>
            <a:srgbClr val="000000"/>
          </a:solidFill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15" y="2708354"/>
            <a:ext cx="8102600" cy="3619500"/>
          </a:xfrm>
          <a:prstGeom prst="rect">
            <a:avLst/>
          </a:prstGeom>
          <a:solidFill>
            <a:srgbClr val="000000"/>
          </a:solidFill>
        </p:spPr>
      </p:pic>
    </p:spTree>
    <p:extLst>
      <p:ext uri="{BB962C8B-B14F-4D97-AF65-F5344CB8AC3E}">
        <p14:creationId xmlns:p14="http://schemas.microsoft.com/office/powerpoint/2010/main" val="280045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90" y="1124478"/>
            <a:ext cx="5765800" cy="24511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801429" y="394528"/>
            <a:ext cx="4438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9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21336</TotalTime>
  <Words>14</Words>
  <Application>Microsoft Macintosh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Viglianti</dc:creator>
  <cp:lastModifiedBy>Gregory Viglianti</cp:lastModifiedBy>
  <cp:revision>30</cp:revision>
  <dcterms:created xsi:type="dcterms:W3CDTF">2012-03-09T19:17:17Z</dcterms:created>
  <dcterms:modified xsi:type="dcterms:W3CDTF">2012-04-06T20:42:05Z</dcterms:modified>
</cp:coreProperties>
</file>