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539" y="-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6002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steps/screens for initiating a request in </a:t>
            </a:r>
            <a:r>
              <a:rPr lang="en-US" dirty="0" err="1" smtClean="0"/>
              <a:t>Avante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2228850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030 – sales order</a:t>
            </a:r>
            <a:br>
              <a:rPr lang="en-US" sz="1600" dirty="0" smtClean="0"/>
            </a:br>
            <a:r>
              <a:rPr lang="en-US" sz="1600" strike="sngStrike" dirty="0" smtClean="0"/>
              <a:t>130 – convert quote</a:t>
            </a:r>
            <a:endParaRPr lang="en-US" sz="1600" strike="sngStrike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438400"/>
            <a:ext cx="207645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070 – stock check*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385846"/>
            <a:ext cx="222885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080 – price check*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6443246"/>
            <a:ext cx="222885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110– custom quote</a:t>
            </a:r>
            <a:endParaRPr lang="en-US" sz="1600" dirty="0"/>
          </a:p>
        </p:txBody>
      </p:sp>
      <p:sp>
        <p:nvSpPr>
          <p:cNvPr id="10" name="Right Brace 9"/>
          <p:cNvSpPr/>
          <p:nvPr/>
        </p:nvSpPr>
        <p:spPr>
          <a:xfrm>
            <a:off x="3429000" y="597187"/>
            <a:ext cx="419100" cy="8013413"/>
          </a:xfrm>
          <a:prstGeom prst="rightBrace">
            <a:avLst>
              <a:gd name="adj1" fmla="val 8333"/>
              <a:gd name="adj2" fmla="val 47831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343400" y="4143561"/>
            <a:ext cx="1371600" cy="33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### – Shop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4724400"/>
            <a:ext cx="2800284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4211989" y="135405"/>
            <a:ext cx="2514600" cy="1460213"/>
          </a:xfrm>
          <a:prstGeom prst="cloudCallout">
            <a:avLst>
              <a:gd name="adj1" fmla="val -91167"/>
              <a:gd name="adj2" fmla="val -26487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Is this a reorder? Are the items in ‘saved items’ or a cart?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8760023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*Basic functions only; advanced functions remaining in </a:t>
            </a:r>
            <a:r>
              <a:rPr lang="en-US" sz="1400" dirty="0" err="1" smtClean="0"/>
              <a:t>Avante</a:t>
            </a:r>
            <a:r>
              <a:rPr lang="en-US" sz="1400" dirty="0" smtClean="0"/>
              <a:t> (as new request types?)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4226494" y="2209800"/>
            <a:ext cx="2514600" cy="1460213"/>
          </a:xfrm>
          <a:prstGeom prst="cloudCallout">
            <a:avLst>
              <a:gd name="adj1" fmla="val -91167"/>
              <a:gd name="adj2" fmla="val -26487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1"/>
                </a:solidFill>
              </a:rPr>
              <a:t>In a hurry? No interest in YMAC? Use cart quick add.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6</cp:revision>
  <dcterms:created xsi:type="dcterms:W3CDTF">2013-06-18T12:54:36Z</dcterms:created>
  <dcterms:modified xsi:type="dcterms:W3CDTF">2013-06-18T13:26:38Z</dcterms:modified>
</cp:coreProperties>
</file>