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094" y="-5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925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271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676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23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82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236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931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740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406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40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64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7FEBE-AEB9-463B-880C-5D1F3FDF2A1C}" type="datetimeFigureOut">
              <a:rPr lang="en-US" smtClean="0"/>
              <a:t>6/18/2013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213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533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04800"/>
            <a:ext cx="2228850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030 – sales order</a:t>
            </a:r>
            <a:br>
              <a:rPr lang="en-US" sz="1600" dirty="0" smtClean="0"/>
            </a:br>
            <a:r>
              <a:rPr lang="en-US" sz="1600" strike="sngStrike" dirty="0" smtClean="0"/>
              <a:t>130 – convert quote</a:t>
            </a:r>
            <a:endParaRPr lang="en-US" sz="1600" strike="sngStrike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2438400"/>
            <a:ext cx="2076450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070 – stock check*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4385846"/>
            <a:ext cx="2228850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080 – price check*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6443246"/>
            <a:ext cx="2228850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110– custom quote</a:t>
            </a:r>
            <a:endParaRPr lang="en-US" sz="1600" dirty="0"/>
          </a:p>
        </p:txBody>
      </p:sp>
      <p:sp>
        <p:nvSpPr>
          <p:cNvPr id="10" name="Right Brace 9"/>
          <p:cNvSpPr/>
          <p:nvPr/>
        </p:nvSpPr>
        <p:spPr>
          <a:xfrm>
            <a:off x="3429000" y="304801"/>
            <a:ext cx="419100" cy="8305800"/>
          </a:xfrm>
          <a:prstGeom prst="rightBrace">
            <a:avLst>
              <a:gd name="adj1" fmla="val 8333"/>
              <a:gd name="adj2" fmla="val 47831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257800" y="4385846"/>
            <a:ext cx="1371600" cy="33855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accent1"/>
                </a:solidFill>
              </a:rPr>
              <a:t>### – Shop</a:t>
            </a:r>
            <a:endParaRPr lang="en-US" sz="1600" b="1" dirty="0">
              <a:solidFill>
                <a:schemeClr val="accent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8100" y="4784725"/>
            <a:ext cx="2800284" cy="15398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Cloud Callout 11"/>
          <p:cNvSpPr/>
          <p:nvPr/>
        </p:nvSpPr>
        <p:spPr>
          <a:xfrm>
            <a:off x="3847135" y="304801"/>
            <a:ext cx="2514600" cy="1460213"/>
          </a:xfrm>
          <a:prstGeom prst="cloudCallout">
            <a:avLst>
              <a:gd name="adj1" fmla="val -91167"/>
              <a:gd name="adj2" fmla="val -26487"/>
            </a:avLst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I</a:t>
            </a:r>
            <a:r>
              <a:rPr lang="en-US" sz="1600" dirty="0" smtClean="0">
                <a:solidFill>
                  <a:schemeClr val="accent1"/>
                </a:solidFill>
              </a:rPr>
              <a:t>Is this a reorder? Are the items in ‘saved items’ or a cart?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228600" y="8760023"/>
            <a:ext cx="6629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*Basic functions only; advanced functions remaining in </a:t>
            </a:r>
            <a:r>
              <a:rPr lang="en-US" sz="1400" dirty="0" err="1" smtClean="0"/>
              <a:t>Avante</a:t>
            </a:r>
            <a:r>
              <a:rPr lang="en-US" sz="1400" dirty="0" smtClean="0"/>
              <a:t> (as new request types?)</a:t>
            </a:r>
            <a:endParaRPr lang="en-US" sz="1400" dirty="0"/>
          </a:p>
        </p:txBody>
      </p:sp>
      <p:sp>
        <p:nvSpPr>
          <p:cNvPr id="16" name="Cloud Callout 15"/>
          <p:cNvSpPr/>
          <p:nvPr/>
        </p:nvSpPr>
        <p:spPr>
          <a:xfrm>
            <a:off x="3847135" y="2209799"/>
            <a:ext cx="2514600" cy="1460213"/>
          </a:xfrm>
          <a:prstGeom prst="cloudCallout">
            <a:avLst>
              <a:gd name="adj1" fmla="val -91167"/>
              <a:gd name="adj2" fmla="val -26487"/>
            </a:avLst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accent1"/>
                </a:solidFill>
              </a:rPr>
              <a:t>In a hurry? No interest in YMAC? Use cart quick add.</a:t>
            </a:r>
            <a:endParaRPr lang="en-US" sz="16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784" y="4811195"/>
            <a:ext cx="1676400" cy="105620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834092"/>
            <a:ext cx="1805030" cy="1052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375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68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Parker</dc:creator>
  <cp:lastModifiedBy>Susan Parker</cp:lastModifiedBy>
  <cp:revision>8</cp:revision>
  <dcterms:created xsi:type="dcterms:W3CDTF">2013-06-18T12:54:36Z</dcterms:created>
  <dcterms:modified xsi:type="dcterms:W3CDTF">2013-06-18T18:34:20Z</dcterms:modified>
</cp:coreProperties>
</file>