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768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20" y="152400"/>
            <a:ext cx="6546850" cy="415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19" y="4537276"/>
            <a:ext cx="654685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222885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030 – sales order</a:t>
            </a:r>
            <a:br>
              <a:rPr lang="en-US" sz="1600" dirty="0" smtClean="0"/>
            </a:br>
            <a:r>
              <a:rPr lang="en-US" sz="1600" strike="sngStrike" dirty="0" smtClean="0"/>
              <a:t>130 – convert quote</a:t>
            </a:r>
            <a:endParaRPr lang="en-US" sz="1600" strike="sngStrike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20764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070 – stock check*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3858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080 – price check*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432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110– custom quote</a:t>
            </a:r>
            <a:endParaRPr lang="en-US" sz="1600" dirty="0"/>
          </a:p>
        </p:txBody>
      </p:sp>
      <p:sp>
        <p:nvSpPr>
          <p:cNvPr id="10" name="Right Brace 9"/>
          <p:cNvSpPr/>
          <p:nvPr/>
        </p:nvSpPr>
        <p:spPr>
          <a:xfrm>
            <a:off x="3429000" y="304801"/>
            <a:ext cx="419100" cy="8305800"/>
          </a:xfrm>
          <a:prstGeom prst="rightBrace">
            <a:avLst>
              <a:gd name="adj1" fmla="val 8333"/>
              <a:gd name="adj2" fmla="val 47831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57800" y="4385846"/>
            <a:ext cx="1371600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### – Shop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4784725"/>
            <a:ext cx="2800284" cy="1539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847134" y="304801"/>
            <a:ext cx="2782265" cy="1600201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Are the items in ‘saved items’ or a cart</a:t>
            </a:r>
            <a:r>
              <a:rPr lang="en-US" sz="1400" dirty="0" smtClean="0">
                <a:solidFill>
                  <a:schemeClr val="accent1"/>
                </a:solidFill>
              </a:rPr>
              <a:t>? Go from Shop to those tabs.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8760023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*Basic functions only; advanced functions remaining in </a:t>
            </a:r>
            <a:r>
              <a:rPr lang="en-US" sz="1400" dirty="0" err="1" smtClean="0"/>
              <a:t>Avante</a:t>
            </a:r>
            <a:r>
              <a:rPr lang="en-US" sz="1400" dirty="0" smtClean="0"/>
              <a:t> (as new request types?)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3847134" y="2209799"/>
            <a:ext cx="2782265" cy="1600201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quick add.</a:t>
            </a:r>
            <a:endParaRPr 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84" y="4811195"/>
            <a:ext cx="1676400" cy="10562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34092"/>
            <a:ext cx="1805030" cy="105210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75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11</cp:revision>
  <dcterms:created xsi:type="dcterms:W3CDTF">2013-06-18T12:54:36Z</dcterms:created>
  <dcterms:modified xsi:type="dcterms:W3CDTF">2013-06-18T18:52:21Z</dcterms:modified>
</cp:coreProperties>
</file>