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22860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9800" y="304800"/>
            <a:ext cx="42451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Laddawn for a price check on item 2874.  Michael answers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dirty="0"/>
              <a:t>Michael opens workflow in </a:t>
            </a:r>
            <a:r>
              <a:rPr lang="en-US" dirty="0" err="1"/>
              <a:t>Avante</a:t>
            </a:r>
            <a:r>
              <a:rPr lang="en-US" dirty="0"/>
              <a:t>. Opens C/E requests. Creates new request. </a:t>
            </a:r>
            <a:endParaRPr lang="en-US" dirty="0">
              <a:effectLst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62992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166" y="5602069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Leaves </a:t>
            </a:r>
            <a:r>
              <a:rPr lang="en-US" dirty="0" err="1"/>
              <a:t>req</a:t>
            </a:r>
            <a:r>
              <a:rPr lang="en-US" dirty="0"/>
              <a:t> source as phone. Enters customer number (Acme). Enters 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1828800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44841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</a:t>
            </a:r>
            <a:r>
              <a:rPr lang="en-US" sz="1600" dirty="0" smtClean="0">
                <a:solidFill>
                  <a:srgbClr val="FF0000"/>
                </a:solidFill>
              </a:rPr>
              <a:t>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</a:t>
            </a:r>
            <a:r>
              <a:rPr lang="en-US" sz="1600" dirty="0" smtClean="0">
                <a:solidFill>
                  <a:srgbClr val="FF0000"/>
                </a:solidFill>
              </a:rPr>
              <a:t>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quote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7314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219200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</a:t>
            </a:r>
            <a:r>
              <a:rPr lang="en-US" sz="1600" dirty="0" smtClean="0">
                <a:solidFill>
                  <a:srgbClr val="FF0000"/>
                </a:solidFill>
              </a:rPr>
              <a:t>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3225" y="3435446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</a:t>
            </a:r>
            <a:r>
              <a:rPr lang="en-US" sz="1600" dirty="0" smtClean="0">
                <a:solidFill>
                  <a:srgbClr val="FF0000"/>
                </a:solidFill>
              </a:rPr>
              <a:t>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3225" y="3774000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150031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315200"/>
            <a:ext cx="2880360" cy="158390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172460" y="4800600"/>
            <a:ext cx="3581400" cy="1981200"/>
          </a:xfrm>
          <a:prstGeom prst="cloudCallout">
            <a:avLst>
              <a:gd name="adj1" fmla="val -70019"/>
              <a:gd name="adj2" fmla="val 12266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</a:t>
            </a:r>
            <a:r>
              <a:rPr lang="en-US" sz="1400" dirty="0" smtClean="0">
                <a:solidFill>
                  <a:schemeClr val="accent1"/>
                </a:solidFill>
              </a:rPr>
              <a:t>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quick add.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and perception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951598" y="1051130"/>
            <a:ext cx="3802262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</a:t>
            </a:r>
            <a:r>
              <a:rPr lang="en-US" sz="1400" dirty="0" smtClean="0">
                <a:solidFill>
                  <a:schemeClr val="accent1"/>
                </a:solidFill>
              </a:rPr>
              <a:t>Go to Order History. Is this something Sarah or someone in her organization recently called about or priced on the web? Go to Saved Items or Saved Carts.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476" y="1783207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181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28</cp:revision>
  <dcterms:created xsi:type="dcterms:W3CDTF">2013-06-18T12:54:36Z</dcterms:created>
  <dcterms:modified xsi:type="dcterms:W3CDTF">2013-06-18T20:49:41Z</dcterms:modified>
</cp:coreProperties>
</file>