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0" r:id="rId6"/>
    <p:sldId id="258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6" autoAdjust="0"/>
    <p:restoredTop sz="94660"/>
  </p:normalViewPr>
  <p:slideViewPr>
    <p:cSldViewPr>
      <p:cViewPr>
        <p:scale>
          <a:sx n="90" d="100"/>
          <a:sy n="90" d="100"/>
        </p:scale>
        <p:origin x="-2213" y="125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25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7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6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3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31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4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4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7FEBE-AEB9-463B-880C-5D1F3FDF2A1C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6149-2AD4-4B92-A7BC-5D704CD03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13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2286000"/>
            <a:ext cx="5038144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228600"/>
            <a:ext cx="784225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66" y="1180903"/>
            <a:ext cx="769334" cy="101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0" y="3048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Sarah calls Laddawn for a price check on item 2874.  Michael answers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r>
              <a:rPr lang="en-US" dirty="0" smtClean="0"/>
              <a:t>Michael </a:t>
            </a:r>
            <a:r>
              <a:rPr lang="en-US" dirty="0"/>
              <a:t>opens workflow in </a:t>
            </a:r>
            <a:r>
              <a:rPr lang="en-US" dirty="0" err="1"/>
              <a:t>Avante</a:t>
            </a:r>
            <a:r>
              <a:rPr lang="en-US" dirty="0"/>
              <a:t>. Opens C/E requests. Creates new request. </a:t>
            </a:r>
            <a:endParaRPr lang="en-US" dirty="0">
              <a:effectLst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92" y="6299200"/>
            <a:ext cx="5410200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58166" y="5602069"/>
            <a:ext cx="53929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Leaves </a:t>
            </a:r>
            <a:r>
              <a:rPr lang="en-US" dirty="0" err="1"/>
              <a:t>req</a:t>
            </a:r>
            <a:r>
              <a:rPr lang="en-US" dirty="0"/>
              <a:t> source as phone. Enters customer number (Acme). Enters contact (Sarah). </a:t>
            </a:r>
          </a:p>
        </p:txBody>
      </p:sp>
    </p:spTree>
    <p:extLst>
      <p:ext uri="{BB962C8B-B14F-4D97-AF65-F5344CB8AC3E}">
        <p14:creationId xmlns:p14="http://schemas.microsoft.com/office/powerpoint/2010/main" val="227533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99" y="4419600"/>
            <a:ext cx="65309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399"/>
            <a:ext cx="6479309" cy="279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9202" y="304800"/>
            <a:ext cx="5820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Next, instead of doing this…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2590800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</a:rPr>
              <a:t>F3</a:t>
            </a:r>
            <a:endParaRPr lang="en-US" sz="11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371600" y="1905000"/>
            <a:ext cx="838200" cy="81660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75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8" y="228600"/>
            <a:ext cx="58554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Michael selects new request type that logs him into web as Sarah. He enters item number and zip.</a:t>
            </a:r>
            <a:endParaRPr lang="en-US" sz="20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133525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2895600" y="5888567"/>
            <a:ext cx="1371600" cy="13123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rgbClr val="CC0099"/>
                </a:solidFill>
              </a:rPr>
              <a:t>2898</a:t>
            </a:r>
            <a:endParaRPr lang="en-US" dirty="0">
              <a:solidFill>
                <a:srgbClr val="CC0099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08" y="1210733"/>
            <a:ext cx="65468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130" y="4724400"/>
            <a:ext cx="5670547" cy="311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860778"/>
            <a:ext cx="1752600" cy="28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362200" y="2286000"/>
            <a:ext cx="2514600" cy="257477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124201" y="3810000"/>
            <a:ext cx="685800" cy="119206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43301" y="3810000"/>
            <a:ext cx="266700" cy="2667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5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13079" y="634994"/>
            <a:ext cx="5058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Clicking Find generates results like this:</a:t>
            </a:r>
            <a:endParaRPr lang="en-US" sz="2400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2" y="539919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171" y="1828800"/>
            <a:ext cx="4824413" cy="27352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67267" y="5791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sequence of steps also works for the following request types…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008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514600"/>
            <a:ext cx="448419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</a:t>
            </a:r>
            <a:r>
              <a:rPr lang="en-US" sz="1600" dirty="0" smtClean="0">
                <a:solidFill>
                  <a:srgbClr val="FF0000"/>
                </a:solidFill>
              </a:rPr>
              <a:t>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28600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</a:t>
            </a:r>
            <a:r>
              <a:rPr lang="en-US" sz="1600" dirty="0" smtClean="0">
                <a:solidFill>
                  <a:srgbClr val="FF0000"/>
                </a:solidFill>
              </a:rPr>
              <a:t>check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92536" y="6211797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110 – </a:t>
            </a:r>
            <a:r>
              <a:rPr lang="en-US" dirty="0"/>
              <a:t>custom quote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" y="505201"/>
            <a:ext cx="3081386" cy="179606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2817314"/>
            <a:ext cx="4077283" cy="309296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21" y="6521112"/>
            <a:ext cx="4004479" cy="24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227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3378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030 – sales </a:t>
            </a:r>
            <a:r>
              <a:rPr lang="en-US" sz="1600" dirty="0" smtClean="0">
                <a:solidFill>
                  <a:srgbClr val="FF0000"/>
                </a:solidFill>
              </a:rPr>
              <a:t>order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3225" y="3590092"/>
            <a:ext cx="20764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070 – stock </a:t>
            </a:r>
            <a:r>
              <a:rPr lang="en-US" sz="1600" dirty="0" smtClean="0">
                <a:solidFill>
                  <a:srgbClr val="FF0000"/>
                </a:solidFill>
              </a:rPr>
              <a:t>check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3225" y="39286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080 – price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4000" y="5300246"/>
            <a:ext cx="222885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110– custom quote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0"/>
            <a:ext cx="3886200" cy="213702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loud Callout 11"/>
          <p:cNvSpPr/>
          <p:nvPr/>
        </p:nvSpPr>
        <p:spPr>
          <a:xfrm>
            <a:off x="3172460" y="4800600"/>
            <a:ext cx="3581400" cy="1981200"/>
          </a:xfrm>
          <a:prstGeom prst="cloudCallout">
            <a:avLst>
              <a:gd name="adj1" fmla="val -70019"/>
              <a:gd name="adj2" fmla="val 12266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</a:t>
            </a:r>
            <a:r>
              <a:rPr lang="en-US" sz="1400" dirty="0" smtClean="0">
                <a:solidFill>
                  <a:schemeClr val="accent1"/>
                </a:solidFill>
              </a:rPr>
              <a:t>an “as had”? Go to Saved Items or Order History.</a:t>
            </a:r>
            <a:endParaRPr lang="en-US" sz="1400" dirty="0"/>
          </a:p>
        </p:txBody>
      </p:sp>
      <p:sp>
        <p:nvSpPr>
          <p:cNvPr id="16" name="Cloud Callout 15"/>
          <p:cNvSpPr/>
          <p:nvPr/>
        </p:nvSpPr>
        <p:spPr>
          <a:xfrm>
            <a:off x="152400" y="2804622"/>
            <a:ext cx="2782265" cy="1426655"/>
          </a:xfrm>
          <a:prstGeom prst="cloudCallout">
            <a:avLst>
              <a:gd name="adj1" fmla="val 66091"/>
              <a:gd name="adj2" fmla="val 18544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1"/>
                </a:solidFill>
              </a:rPr>
              <a:t>In a hurry? No interest in YMAC? Use cart quick add.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228600"/>
            <a:ext cx="61372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Conversations can dictate 1-click detours, once Michael is logged in</a:t>
            </a:r>
            <a:endParaRPr lang="en-US" sz="2400" dirty="0"/>
          </a:p>
        </p:txBody>
      </p:sp>
      <p:sp>
        <p:nvSpPr>
          <p:cNvPr id="18" name="Cloud Callout 17"/>
          <p:cNvSpPr/>
          <p:nvPr/>
        </p:nvSpPr>
        <p:spPr>
          <a:xfrm>
            <a:off x="2951598" y="1051130"/>
            <a:ext cx="3802262" cy="2149270"/>
          </a:xfrm>
          <a:prstGeom prst="cloudCallout">
            <a:avLst>
              <a:gd name="adj1" fmla="val -70822"/>
              <a:gd name="adj2" fmla="val -1990"/>
            </a:avLst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</a:t>
            </a:r>
            <a:r>
              <a:rPr lang="en-US" sz="1400" dirty="0" smtClean="0">
                <a:solidFill>
                  <a:schemeClr val="accent1"/>
                </a:solidFill>
              </a:rPr>
              <a:t>Is this a reorder? </a:t>
            </a:r>
            <a:r>
              <a:rPr lang="en-US" sz="1400" dirty="0" smtClean="0">
                <a:solidFill>
                  <a:schemeClr val="accent1"/>
                </a:solidFill>
              </a:rPr>
              <a:t>Go to Order History. Is this something Sarah or someone in her organization recently called about or priced on the web? Go to Saved Items or Saved Carts.</a:t>
            </a:r>
            <a:endParaRPr lang="en-US" sz="1400" dirty="0"/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836" y="5727821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92" y="3604723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476" y="1783207"/>
            <a:ext cx="573408" cy="75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980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180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Parker</dc:creator>
  <cp:lastModifiedBy>Susan Parker</cp:lastModifiedBy>
  <cp:revision>29</cp:revision>
  <dcterms:created xsi:type="dcterms:W3CDTF">2013-06-18T12:54:36Z</dcterms:created>
  <dcterms:modified xsi:type="dcterms:W3CDTF">2013-06-18T20:54:42Z</dcterms:modified>
</cp:coreProperties>
</file>