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Laddawn </a:t>
            </a:r>
            <a:r>
              <a:rPr lang="en-US" b="1" dirty="0" smtClean="0"/>
              <a:t>ask about the price on item 2874</a:t>
            </a:r>
            <a:r>
              <a:rPr lang="en-US" b="1" dirty="0"/>
              <a:t>.  Michael answers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Michael </a:t>
            </a:r>
            <a:r>
              <a:rPr lang="en-US" dirty="0"/>
              <a:t>opens workflow in Avante.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req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</a:t>
            </a:r>
            <a:r>
              <a:rPr lang="en-US" sz="2400" dirty="0" smtClean="0"/>
              <a:t>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 (address insufficient quantity at checkout)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477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 (basic – still need Avante req for advanced functions)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</a:t>
            </a:r>
            <a:r>
              <a:rPr lang="en-US" sz="1400" dirty="0" smtClean="0">
                <a:solidFill>
                  <a:schemeClr val="accent1"/>
                </a:solidFill>
              </a:rPr>
              <a:t>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</a:t>
            </a:r>
            <a:r>
              <a:rPr lang="en-US" sz="1400" dirty="0" smtClean="0">
                <a:solidFill>
                  <a:schemeClr val="accent1"/>
                </a:solidFill>
              </a:rPr>
              <a:t>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224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33</cp:revision>
  <dcterms:created xsi:type="dcterms:W3CDTF">2013-06-18T12:54:36Z</dcterms:created>
  <dcterms:modified xsi:type="dcterms:W3CDTF">2013-06-19T16:20:28Z</dcterms:modified>
</cp:coreProperties>
</file>