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10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Laddawn </a:t>
            </a:r>
            <a:r>
              <a:rPr lang="en-US" b="1" dirty="0" smtClean="0"/>
              <a:t>request </a:t>
            </a:r>
            <a:r>
              <a:rPr lang="en-US" b="1" smtClean="0"/>
              <a:t>current </a:t>
            </a:r>
            <a:r>
              <a:rPr lang="en-US" b="1" smtClean="0"/>
              <a:t>pricing for </a:t>
            </a:r>
            <a:r>
              <a:rPr lang="en-US" b="1" dirty="0" smtClean="0"/>
              <a:t>item 2874</a:t>
            </a:r>
            <a:r>
              <a:rPr lang="en-US" b="1" dirty="0"/>
              <a:t>.  Michael answers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dirty="0" smtClean="0"/>
              <a:t>Michael </a:t>
            </a:r>
            <a:r>
              <a:rPr lang="en-US" dirty="0"/>
              <a:t>opens workflow in Avante.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req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477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223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34</cp:revision>
  <dcterms:created xsi:type="dcterms:W3CDTF">2013-06-18T12:54:36Z</dcterms:created>
  <dcterms:modified xsi:type="dcterms:W3CDTF">2013-06-19T18:51:23Z</dcterms:modified>
</cp:coreProperties>
</file>