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0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</a:t>
            </a:r>
            <a:r>
              <a:rPr lang="en-US" b="1" dirty="0" smtClean="0"/>
              <a:t>request current </a:t>
            </a:r>
            <a:r>
              <a:rPr lang="en-US" b="1" dirty="0" smtClean="0"/>
              <a:t>pricing for </a:t>
            </a:r>
            <a:r>
              <a:rPr lang="en-US" b="1" dirty="0" smtClean="0"/>
              <a:t>item 2874</a:t>
            </a:r>
            <a:r>
              <a:rPr lang="en-US" b="1" dirty="0"/>
              <a:t>. 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/>
              <a:t>Michael </a:t>
            </a:r>
            <a:r>
              <a:rPr lang="en-US" dirty="0" smtClean="0"/>
              <a:t>answers. </a:t>
            </a:r>
            <a:r>
              <a:rPr lang="en-US" smtClean="0"/>
              <a:t>He opens </a:t>
            </a:r>
            <a:r>
              <a:rPr lang="en-US" dirty="0"/>
              <a:t>workflow in Avante.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req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CC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8153400"/>
            <a:ext cx="58554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He clicks “Find”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>
          <a:xfrm>
            <a:off x="1905000" y="7467600"/>
            <a:ext cx="1066800" cy="375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 (just pretend it’s a 14 x 14 </a:t>
            </a:r>
            <a:r>
              <a:rPr lang="en-US" sz="2400" dirty="0" err="1" smtClean="0"/>
              <a:t>layflat</a:t>
            </a:r>
            <a:r>
              <a:rPr lang="en-US" sz="2400" dirty="0" smtClean="0"/>
              <a:t> in cases):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2141537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55626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 (address insufficient quantity at checkout)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64770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 (basic – still need Avante req for advanced functions)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9400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38186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4157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041496" y="4959302"/>
            <a:ext cx="3269615" cy="1524000"/>
          </a:xfrm>
          <a:prstGeom prst="cloudCallout">
            <a:avLst>
              <a:gd name="adj1" fmla="val -65099"/>
              <a:gd name="adj2" fmla="val 16155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“</a:t>
            </a:r>
            <a:r>
              <a:rPr lang="en-US" sz="1400" dirty="0">
                <a:solidFill>
                  <a:schemeClr val="accent1"/>
                </a:solidFill>
              </a:rPr>
              <a:t>Q</a:t>
            </a:r>
            <a:r>
              <a:rPr lang="en-US" sz="1400" dirty="0" smtClean="0">
                <a:solidFill>
                  <a:schemeClr val="accent1"/>
                </a:solidFill>
              </a:rPr>
              <a:t>uick </a:t>
            </a:r>
            <a:r>
              <a:rPr lang="en-US" sz="1400" dirty="0">
                <a:solidFill>
                  <a:schemeClr val="accent1"/>
                </a:solidFill>
              </a:rPr>
              <a:t>A</a:t>
            </a:r>
            <a:r>
              <a:rPr lang="en-US" sz="1400" dirty="0" smtClean="0">
                <a:solidFill>
                  <a:schemeClr val="accent1"/>
                </a:solidFill>
              </a:rPr>
              <a:t>dd.”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590800" y="1051130"/>
            <a:ext cx="4163060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Go to Order History. Is this something Sarah or someone in her organization recently called about or priced on the web? Go to Saved Items or Saved Carts (or scan the thread).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721" y="1748024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1000" y="3476774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223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35</cp:revision>
  <dcterms:created xsi:type="dcterms:W3CDTF">2013-06-18T12:54:36Z</dcterms:created>
  <dcterms:modified xsi:type="dcterms:W3CDTF">2013-06-19T18:51:53Z</dcterms:modified>
</cp:coreProperties>
</file>