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6" r:id="rId4"/>
    <p:sldId id="259" r:id="rId5"/>
    <p:sldId id="261" r:id="rId6"/>
    <p:sldId id="260" r:id="rId7"/>
    <p:sldId id="258" r:id="rId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90" d="100"/>
          <a:sy n="90" d="100"/>
        </p:scale>
        <p:origin x="-2213" y="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54102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</a:t>
            </a:r>
            <a:r>
              <a:rPr lang="en-US" b="1" dirty="0" smtClean="0"/>
              <a:t>Laddawn to request current pricing for item 2874</a:t>
            </a:r>
            <a:r>
              <a:rPr lang="en-US" b="1" dirty="0"/>
              <a:t>. 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Michael </a:t>
            </a:r>
            <a:r>
              <a:rPr lang="en-US" dirty="0" smtClean="0"/>
              <a:t>answers. </a:t>
            </a:r>
            <a:endParaRPr lang="en-US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2514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opens </a:t>
            </a:r>
            <a:r>
              <a:rPr lang="en-US" dirty="0"/>
              <a:t>C/E requests.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33" y="2858506"/>
            <a:ext cx="2293937" cy="188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83932"/>
            <a:ext cx="1890713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58166" y="5040868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creates </a:t>
            </a:r>
            <a:r>
              <a:rPr lang="en-US" dirty="0"/>
              <a:t>new request. </a:t>
            </a:r>
            <a:endParaRPr lang="en-US" dirty="0"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2514600"/>
            <a:ext cx="3275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 opens workflow in </a:t>
            </a:r>
            <a:r>
              <a:rPr lang="en-US" dirty="0" err="1"/>
              <a:t>Avante</a:t>
            </a:r>
            <a:r>
              <a:rPr lang="en-US" dirty="0"/>
              <a:t>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586581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71600" y="770224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l</a:t>
            </a:r>
            <a:r>
              <a:rPr lang="en-US" dirty="0" smtClean="0"/>
              <a:t>eaves request </a:t>
            </a:r>
            <a:r>
              <a:rPr lang="en-US" dirty="0"/>
              <a:t>source as phone. </a:t>
            </a:r>
            <a:r>
              <a:rPr lang="en-US" dirty="0" smtClean="0"/>
              <a:t>He enters </a:t>
            </a:r>
            <a:r>
              <a:rPr lang="en-US" dirty="0"/>
              <a:t>customer number (Acme). </a:t>
            </a:r>
            <a:r>
              <a:rPr lang="en-US" dirty="0" smtClean="0"/>
              <a:t>He enters </a:t>
            </a:r>
            <a:r>
              <a:rPr lang="en-US" dirty="0"/>
              <a:t>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3946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15340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46760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5562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030 – sales order (address insufficient quantity at checkout)</a:t>
            </a:r>
            <a:endParaRPr lang="en-US" sz="14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6172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070 – stock check (basic – still need Avante req for advanced functions)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sz="1400" dirty="0" smtClean="0"/>
              <a:t>110 – </a:t>
            </a:r>
            <a:r>
              <a:rPr lang="en-US" sz="1400" dirty="0"/>
              <a:t>custom quote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37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186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57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300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041496" y="4959302"/>
            <a:ext cx="3269615" cy="15240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590800" y="1051130"/>
            <a:ext cx="41630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Carts (or scan the thread).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7480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0" y="3476774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243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39</cp:revision>
  <dcterms:created xsi:type="dcterms:W3CDTF">2013-06-18T12:54:36Z</dcterms:created>
  <dcterms:modified xsi:type="dcterms:W3CDTF">2013-06-19T19:48:45Z</dcterms:modified>
</cp:coreProperties>
</file>