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3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9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9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4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0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2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5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5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D5FC3-5478-440A-99EE-445CCB16C968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82785-F11C-40C4-B2DD-9BCA9A214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0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68" y="3429000"/>
            <a:ext cx="2542032" cy="1895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Availability &amp; warehouse --</a:t>
            </a:r>
            <a:br>
              <a:rPr lang="en-US" dirty="0" smtClean="0"/>
            </a:br>
            <a:r>
              <a:rPr lang="en-US" dirty="0" smtClean="0"/>
              <a:t>defaults &amp;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 Results and Cart ….</a:t>
            </a:r>
          </a:p>
          <a:p>
            <a:pPr lvl="1"/>
            <a:r>
              <a:rPr lang="en-US" dirty="0" smtClean="0"/>
              <a:t>Item by item basis</a:t>
            </a:r>
          </a:p>
          <a:p>
            <a:pPr lvl="1"/>
            <a:r>
              <a:rPr lang="en-US" dirty="0" smtClean="0"/>
              <a:t>Informational only – no ability to </a:t>
            </a:r>
            <a:r>
              <a:rPr lang="en-US" u="sng" dirty="0" smtClean="0"/>
              <a:t>choose</a:t>
            </a:r>
            <a:r>
              <a:rPr lang="en-US" dirty="0" smtClean="0"/>
              <a:t> options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In Checkout</a:t>
            </a:r>
          </a:p>
          <a:p>
            <a:pPr lvl="1"/>
            <a:r>
              <a:rPr lang="en-US" dirty="0" smtClean="0"/>
              <a:t>“Whole cart” basis</a:t>
            </a:r>
          </a:p>
          <a:p>
            <a:pPr lvl="1"/>
            <a:r>
              <a:rPr lang="en-US" dirty="0" smtClean="0"/>
              <a:t>Actionable – defaults can be overridden with valid options, on an item by item basis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05400"/>
            <a:ext cx="2545556" cy="1394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33301"/>
            <a:ext cx="3733800" cy="1446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0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Results and Cart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Click on availability date to see warehouse and options (read-only)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600200"/>
            <a:ext cx="4572000" cy="4525963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effectLst/>
              </a:rPr>
              <a:t>When item is available at primary warehouse</a:t>
            </a:r>
          </a:p>
          <a:p>
            <a:endParaRPr lang="en-US" sz="2000" b="1" dirty="0"/>
          </a:p>
          <a:p>
            <a:endParaRPr lang="en-US" sz="2000" b="1" dirty="0" smtClean="0">
              <a:effectLst/>
            </a:endParaRPr>
          </a:p>
          <a:p>
            <a:pPr marL="0" indent="0">
              <a:buNone/>
            </a:pPr>
            <a:endParaRPr lang="en-US" sz="2000" b="1" dirty="0"/>
          </a:p>
          <a:p>
            <a:r>
              <a:rPr lang="en-US" sz="2000" b="1" dirty="0" smtClean="0">
                <a:effectLst/>
              </a:rPr>
              <a:t>When item is short at primary warehouse</a:t>
            </a:r>
            <a:endParaRPr lang="en-US" sz="2000" dirty="0" smtClean="0">
              <a:effectLst/>
            </a:endParaRPr>
          </a:p>
          <a:p>
            <a:endParaRPr lang="en-US" sz="20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56" y="2610082"/>
            <a:ext cx="2542032" cy="1895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56" y="4505862"/>
            <a:ext cx="2545556" cy="1394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93756" y="3981682"/>
            <a:ext cx="381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32156" y="5429482"/>
            <a:ext cx="3810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5" descr="https://laddawn1.atlassian.net/wiki/download/thumbnails/589829/regular%20availability.png?version=1&amp;modificationDate=1340812295086&amp;api=v2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095982"/>
            <a:ext cx="4553204" cy="171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78" y="2362200"/>
            <a:ext cx="4553712" cy="8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648200" y="5208118"/>
            <a:ext cx="3962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Checkout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The system will determine warehouse and availability on the basis of all the items in the cart, for optimal bundling of shipments</a:t>
            </a:r>
          </a:p>
          <a:p>
            <a:r>
              <a:rPr lang="en-US" b="1" dirty="0" smtClean="0"/>
              <a:t>Bundling defaults</a:t>
            </a:r>
          </a:p>
          <a:p>
            <a:pPr lvl="1"/>
            <a:r>
              <a:rPr lang="en-US" dirty="0" smtClean="0">
                <a:effectLst/>
              </a:rPr>
              <a:t>Combine all stock that is available within 72 hours from each warehouse into 1 shipment per warehouse giving it the latest availability date.</a:t>
            </a:r>
            <a:br>
              <a:rPr lang="en-US" dirty="0" smtClean="0">
                <a:effectLst/>
              </a:rPr>
            </a:br>
            <a:r>
              <a:rPr lang="en-US" i="1" dirty="0" smtClean="0">
                <a:effectLst/>
              </a:rPr>
              <a:t>For example, there are 3 stock items in an order; on an individual basis 2 are available same day from primary warehouse; the third is available from primary in 72 hours. Default is to bundle all three items into a single shipment from primary warehouse within 72 hours.</a:t>
            </a:r>
          </a:p>
          <a:p>
            <a:pPr lvl="1"/>
            <a:r>
              <a:rPr lang="en-US" dirty="0" smtClean="0">
                <a:effectLst/>
              </a:rPr>
              <a:t>Create a single shipment for any stock item (purchased) that has a lead time greater than 72 hours.</a:t>
            </a:r>
          </a:p>
          <a:p>
            <a:pPr lvl="1"/>
            <a:r>
              <a:rPr lang="en-US" dirty="0" smtClean="0">
                <a:effectLst/>
              </a:rPr>
              <a:t>Create a single shipment for each MOD item using warehouse and availability date derived from configurator - exception, if multiple MODs happen to be shipping same date, same warehouse, default is to bundle those items. </a:t>
            </a:r>
          </a:p>
          <a:p>
            <a:pPr lvl="2"/>
            <a:r>
              <a:rPr lang="en-US" b="1" dirty="0" smtClean="0"/>
              <a:t>Option to allow stock to ride with MOD will be offered</a:t>
            </a:r>
            <a:endParaRPr lang="en-US" dirty="0" smtClean="0"/>
          </a:p>
          <a:p>
            <a:pPr lvl="1"/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sz="2000" b="1" dirty="0" smtClean="0">
              <a:effectLst/>
            </a:endParaRPr>
          </a:p>
          <a:p>
            <a:pPr marL="0" indent="0">
              <a:buNone/>
            </a:pPr>
            <a:endParaRPr lang="en-US" sz="2000" b="1" dirty="0"/>
          </a:p>
          <a:p>
            <a:endParaRPr lang="en-US" sz="2000" dirty="0"/>
          </a:p>
        </p:txBody>
      </p:sp>
      <p:sp>
        <p:nvSpPr>
          <p:cNvPr id="12" name="AutoShape 5" descr="https://laddawn1.atlassian.net/wiki/download/thumbnails/589829/regular%20availability.png?version=1&amp;modificationDate=1340812295086&amp;api=v2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Checkout</a:t>
            </a:r>
            <a:endParaRPr lang="en-US" dirty="0"/>
          </a:p>
        </p:txBody>
      </p:sp>
      <p:sp>
        <p:nvSpPr>
          <p:cNvPr id="12" name="AutoShape 5" descr="https://laddawn1.atlassian.net/wiki/download/thumbnails/589829/regular%20availability.png?version=1&amp;modificationDate=1340812295086&amp;api=v2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210723"/>
              </p:ext>
            </p:extLst>
          </p:nvPr>
        </p:nvGraphicFramePr>
        <p:xfrm>
          <a:off x="512696" y="1600200"/>
          <a:ext cx="8229602" cy="4933223"/>
        </p:xfrm>
        <a:graphic>
          <a:graphicData uri="http://schemas.openxmlformats.org/drawingml/2006/table">
            <a:tbl>
              <a:tblPr/>
              <a:tblGrid>
                <a:gridCol w="4114801"/>
                <a:gridCol w="4114801"/>
              </a:tblGrid>
              <a:tr h="215522">
                <a:tc>
                  <a:txBody>
                    <a:bodyPr/>
                    <a:lstStyle/>
                    <a:p>
                      <a:r>
                        <a:rPr lang="en-US" sz="1400" b="1" dirty="0"/>
                        <a:t>Line items within bundle</a:t>
                      </a:r>
                      <a:endParaRPr lang="en-US" sz="1400" dirty="0"/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Overrides offered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64">
                <a:tc>
                  <a:txBody>
                    <a:bodyPr/>
                    <a:lstStyle/>
                    <a:p>
                      <a:r>
                        <a:rPr lang="en-US" sz="1400" dirty="0"/>
                        <a:t>Stock items shipping PW-24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400"/>
                        <a:t>If MOD item(s) part of same order - ship with earliest available MOD item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013">
                <a:tc>
                  <a:txBody>
                    <a:bodyPr/>
                    <a:lstStyle/>
                    <a:p>
                      <a:r>
                        <a:rPr lang="en-US" sz="1400" dirty="0"/>
                        <a:t>Stock items shipping AW-24 (Laddawn-made only, not purchased stock items)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/>
                        <a:t>Offer PW-72 (if there happens to be another PW-72 in order, these items would be combined into single shipment bundle)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/>
                        <a:t>If partial quantity available at PW– ship partial PW-24 and BO rest PW-72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/>
                        <a:t>If MOD exists in order - ship with next MOD item  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371">
                <a:tc>
                  <a:txBody>
                    <a:bodyPr/>
                    <a:lstStyle/>
                    <a:p>
                      <a:r>
                        <a:rPr lang="en-US" sz="1400" dirty="0"/>
                        <a:t>Stock items shipping PW-72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If partial quantity available at PW– ship partial PW-24 and BO rest PW-72</a:t>
                      </a:r>
                      <a:endParaRPr lang="en-US" sz="1400" dirty="0"/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/>
                        <a:t>If MOD exists in order - ship with next MOD item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/>
                        <a:t>If item is actually available sooner, but PW-72 due to other item in bundle, "Ship this sooner, PW-24" (unbundle)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164">
                <a:tc>
                  <a:txBody>
                    <a:bodyPr/>
                    <a:lstStyle/>
                    <a:p>
                      <a:r>
                        <a:rPr lang="en-US" sz="1400" dirty="0"/>
                        <a:t>Stock items shipping MW-72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/>
                        <a:t>If partial quantity available at PW– ship partial PW-24 and BO rest MW-72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730">
                <a:tc>
                  <a:txBody>
                    <a:bodyPr/>
                    <a:lstStyle/>
                    <a:p>
                      <a:r>
                        <a:rPr lang="en-US" sz="1400" dirty="0"/>
                        <a:t>Purchased stock items, AW-72</a:t>
                      </a:r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/>
                        <a:t>If partial quantity available at PW– ship partial PW-24 and BO rest PW-LEAD TIME  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Ship complete from PW with date derived from system based on supply order or purchase lead time</a:t>
                      </a:r>
                      <a:endParaRPr lang="en-US" sz="1400" dirty="0"/>
                    </a:p>
                  </a:txBody>
                  <a:tcPr marL="53881" marR="53881" marT="26940" marB="269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4800" y="1145795"/>
            <a:ext cx="84234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Line Level Overrides</a:t>
            </a:r>
          </a:p>
        </p:txBody>
      </p:sp>
    </p:spTree>
    <p:extLst>
      <p:ext uri="{BB962C8B-B14F-4D97-AF65-F5344CB8AC3E}">
        <p14:creationId xmlns:p14="http://schemas.microsoft.com/office/powerpoint/2010/main" val="35251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310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Availability &amp; warehouse -- defaults &amp; options</vt:lpstr>
      <vt:lpstr>1. Results and Cart</vt:lpstr>
      <vt:lpstr>2. Checkout</vt:lpstr>
      <vt:lpstr>Checkout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6</cp:revision>
  <dcterms:created xsi:type="dcterms:W3CDTF">2013-02-18T19:31:35Z</dcterms:created>
  <dcterms:modified xsi:type="dcterms:W3CDTF">2013-02-18T20:28:01Z</dcterms:modified>
</cp:coreProperties>
</file>