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3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93" autoAdjust="0"/>
    <p:restoredTop sz="94660"/>
  </p:normalViewPr>
  <p:slideViewPr>
    <p:cSldViewPr>
      <p:cViewPr>
        <p:scale>
          <a:sx n="88" d="100"/>
          <a:sy n="88" d="100"/>
        </p:scale>
        <p:origin x="-11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7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8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4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1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9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7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3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1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6E58F-17FF-4940-B9C4-A2360CFCBC2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82123-A498-4F28-8F45-FB232710F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4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Allocation logic for backorder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&amp; philosophy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Strike the right balance between…</a:t>
            </a:r>
          </a:p>
          <a:p>
            <a:pPr lvl="1"/>
            <a:r>
              <a:rPr lang="en-US" dirty="0" smtClean="0"/>
              <a:t>Avoiding breaking into production lines to fulfill orders</a:t>
            </a:r>
          </a:p>
          <a:p>
            <a:pPr lvl="1"/>
            <a:r>
              <a:rPr lang="en-US" dirty="0" smtClean="0"/>
              <a:t>Minimizing number </a:t>
            </a:r>
            <a:r>
              <a:rPr lang="en-US" dirty="0"/>
              <a:t>of separate shipment bundles</a:t>
            </a:r>
          </a:p>
          <a:p>
            <a:pPr lvl="1"/>
            <a:r>
              <a:rPr lang="en-US" dirty="0" smtClean="0"/>
              <a:t>Minimizing shipping time and distance</a:t>
            </a:r>
          </a:p>
          <a:p>
            <a:r>
              <a:rPr lang="en-US" dirty="0" smtClean="0"/>
              <a:t>Shift away from calling attention to backorders (and alternative choices) – on the web and with CE</a:t>
            </a:r>
          </a:p>
          <a:p>
            <a:r>
              <a:rPr lang="en-US" dirty="0"/>
              <a:t>If it’s available at a nearby alternate warehouse, it’s not </a:t>
            </a:r>
            <a:r>
              <a:rPr lang="en-US" dirty="0" smtClean="0"/>
              <a:t>really a backorder to </a:t>
            </a:r>
            <a:r>
              <a:rPr lang="en-US" smtClean="0"/>
              <a:t>the customer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18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If requested </a:t>
            </a:r>
            <a:r>
              <a:rPr lang="en-US" sz="3200" dirty="0"/>
              <a:t>quantity not available to ship complete today from primary </a:t>
            </a:r>
            <a:r>
              <a:rPr lang="en-US" sz="3200" dirty="0" smtClean="0"/>
              <a:t>warehouse…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t" anchorCtr="0"/>
          <a:lstStyle/>
          <a:p>
            <a:pPr algn="ctr"/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rgbClr val="0000FF"/>
                </a:solidFill>
              </a:rPr>
              <a:t>Ship complete from primary warehouse in 72 </a:t>
            </a:r>
            <a:r>
              <a:rPr lang="en-US" sz="2200" b="1" dirty="0" err="1" smtClean="0">
                <a:solidFill>
                  <a:srgbClr val="0000FF"/>
                </a:solidFill>
              </a:rPr>
              <a:t>hrs</a:t>
            </a:r>
            <a:r>
              <a:rPr lang="en-US" sz="2200" b="1" dirty="0" smtClean="0">
                <a:solidFill>
                  <a:srgbClr val="0000FF"/>
                </a:solidFill>
              </a:rPr>
              <a:t> or</a:t>
            </a:r>
            <a:r>
              <a:rPr lang="en-US" sz="2200" b="1" dirty="0" smtClean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B050"/>
                </a:solidFill>
              </a:rPr>
              <a:t>Split ship from primary warehouse – </a:t>
            </a:r>
            <a:r>
              <a:rPr lang="en-US" sz="2200" dirty="0" smtClean="0">
                <a:solidFill>
                  <a:srgbClr val="00B050"/>
                </a:solidFill>
              </a:rPr>
              <a:t>ship </a:t>
            </a:r>
            <a:r>
              <a:rPr lang="en-US" sz="2200" dirty="0">
                <a:solidFill>
                  <a:srgbClr val="00B050"/>
                </a:solidFill>
              </a:rPr>
              <a:t>some today </a:t>
            </a:r>
            <a:r>
              <a:rPr lang="en-US" sz="2200" dirty="0" smtClean="0">
                <a:solidFill>
                  <a:srgbClr val="00B050"/>
                </a:solidFill>
              </a:rPr>
              <a:t>and ship the rest in 72 hours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</a:rPr>
              <a:t>Ship complete from alternate warehouse today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  <a:p>
            <a:pPr lvl="1"/>
            <a:endParaRPr lang="en-US" sz="2200" b="1" dirty="0" smtClean="0"/>
          </a:p>
          <a:p>
            <a:endParaRPr lang="en-US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 anchor="t" anchorCtr="0"/>
          <a:lstStyle/>
          <a:p>
            <a:pPr algn="ctr"/>
            <a:r>
              <a:rPr lang="en-US" dirty="0" smtClean="0"/>
              <a:t>Future</a:t>
            </a:r>
            <a:r>
              <a:rPr lang="en-US" dirty="0"/>
              <a:t>*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Ship </a:t>
            </a:r>
            <a:r>
              <a:rPr lang="en-US" b="1" dirty="0">
                <a:solidFill>
                  <a:srgbClr val="FF0000"/>
                </a:solidFill>
              </a:rPr>
              <a:t>complete from alternate </a:t>
            </a:r>
            <a:r>
              <a:rPr lang="en-US" b="1" dirty="0" smtClean="0">
                <a:solidFill>
                  <a:srgbClr val="FF0000"/>
                </a:solidFill>
              </a:rPr>
              <a:t>warehouse today or…</a:t>
            </a: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Ship </a:t>
            </a:r>
            <a:r>
              <a:rPr lang="en-US" dirty="0">
                <a:solidFill>
                  <a:srgbClr val="0000FF"/>
                </a:solidFill>
              </a:rPr>
              <a:t>complete from primary warehouse in 72 </a:t>
            </a:r>
            <a:r>
              <a:rPr lang="en-US" dirty="0" err="1">
                <a:solidFill>
                  <a:srgbClr val="0000FF"/>
                </a:solidFill>
              </a:rPr>
              <a:t>hrs</a:t>
            </a:r>
            <a:endParaRPr lang="en-US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Split ship from 2 warehouses in 24 </a:t>
            </a:r>
            <a:r>
              <a:rPr lang="en-US" dirty="0" err="1" smtClean="0"/>
              <a:t>hrs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Split ship from primary warehouse – ship some today and ship the rest in 72 hours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t="28986" r="1993" b="5554"/>
          <a:stretch/>
        </p:blipFill>
        <p:spPr bwMode="auto">
          <a:xfrm>
            <a:off x="58023" y="5935211"/>
            <a:ext cx="6266577" cy="92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629400" y="5565879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*CE started offering option 1 several months ago; option 3 is also being offered on request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If requested quantity not available to ship complete today from </a:t>
            </a:r>
            <a:r>
              <a:rPr lang="en-US" sz="3200" i="1" dirty="0"/>
              <a:t>either</a:t>
            </a:r>
            <a:r>
              <a:rPr lang="en-US" sz="3200" dirty="0"/>
              <a:t> primary or alternate warehouse: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t" anchorCtr="0"/>
          <a:lstStyle/>
          <a:p>
            <a:pPr algn="ctr"/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 smtClean="0">
                <a:solidFill>
                  <a:srgbClr val="0000FF"/>
                </a:solidFill>
              </a:rPr>
              <a:t>Ship complete from primary warehouse in 72 </a:t>
            </a:r>
            <a:r>
              <a:rPr lang="en-US" sz="2200" b="1" dirty="0" err="1" smtClean="0">
                <a:solidFill>
                  <a:srgbClr val="0000FF"/>
                </a:solidFill>
              </a:rPr>
              <a:t>hrs</a:t>
            </a:r>
            <a:r>
              <a:rPr lang="en-US" sz="2200" b="1" dirty="0" smtClean="0">
                <a:solidFill>
                  <a:srgbClr val="0000FF"/>
                </a:solidFill>
              </a:rPr>
              <a:t> or…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B050"/>
                </a:solidFill>
              </a:rPr>
              <a:t>Split ship from primary warehouse – </a:t>
            </a:r>
            <a:r>
              <a:rPr lang="en-US" sz="2200" dirty="0" smtClean="0">
                <a:solidFill>
                  <a:srgbClr val="00B050"/>
                </a:solidFill>
              </a:rPr>
              <a:t>ship </a:t>
            </a:r>
            <a:r>
              <a:rPr lang="en-US" sz="2200" dirty="0">
                <a:solidFill>
                  <a:srgbClr val="00B050"/>
                </a:solidFill>
              </a:rPr>
              <a:t>some today </a:t>
            </a:r>
            <a:r>
              <a:rPr lang="en-US" sz="2200" dirty="0" smtClean="0">
                <a:solidFill>
                  <a:srgbClr val="00B050"/>
                </a:solidFill>
              </a:rPr>
              <a:t>and ship the rest in 72 hours</a:t>
            </a:r>
          </a:p>
          <a:p>
            <a:pPr lvl="1"/>
            <a:endParaRPr lang="en-US" sz="2200" dirty="0"/>
          </a:p>
          <a:p>
            <a:pPr lvl="1"/>
            <a:endParaRPr lang="en-US" sz="2200" b="1" dirty="0" smtClean="0"/>
          </a:p>
          <a:p>
            <a:endParaRPr lang="en-US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 anchor="t" anchorCtr="0"/>
          <a:lstStyle/>
          <a:p>
            <a:pPr algn="ctr"/>
            <a:r>
              <a:rPr lang="en-US" dirty="0" smtClean="0"/>
              <a:t>Future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b="1" dirty="0">
                <a:solidFill>
                  <a:srgbClr val="0000FF"/>
                </a:solidFill>
              </a:rPr>
              <a:t>Ship complete from primary warehouse in 72 </a:t>
            </a:r>
            <a:r>
              <a:rPr lang="en-US" sz="2200" b="1" dirty="0" err="1" smtClean="0">
                <a:solidFill>
                  <a:srgbClr val="0000FF"/>
                </a:solidFill>
              </a:rPr>
              <a:t>hrs</a:t>
            </a:r>
            <a:r>
              <a:rPr lang="en-US" sz="2200" b="1" dirty="0" smtClean="0">
                <a:solidFill>
                  <a:srgbClr val="0000FF"/>
                </a:solidFill>
              </a:rPr>
              <a:t>…</a:t>
            </a:r>
            <a:endParaRPr lang="en-US" sz="2200" b="1" dirty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rgbClr val="00B050"/>
                </a:solidFill>
              </a:rPr>
              <a:t>Split ship from primary warehouse – ship some today and ship the rest in 72 hours</a:t>
            </a:r>
          </a:p>
          <a:p>
            <a:pPr marL="461963" indent="-461963">
              <a:buFont typeface="+mj-lt"/>
              <a:buAutoNum type="arabicPeriod"/>
            </a:pPr>
            <a:r>
              <a:rPr lang="en-US" sz="2200" dirty="0" smtClean="0"/>
              <a:t>Split </a:t>
            </a:r>
            <a:r>
              <a:rPr lang="en-US" sz="2200" dirty="0"/>
              <a:t>ship from 2 warehouses in 24 </a:t>
            </a:r>
            <a:r>
              <a:rPr lang="en-US" sz="2200" dirty="0" err="1" smtClean="0"/>
              <a:t>hrs</a:t>
            </a:r>
            <a:endParaRPr lang="en-US" sz="2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" t="33925" r="3169"/>
          <a:stretch/>
        </p:blipFill>
        <p:spPr bwMode="auto">
          <a:xfrm>
            <a:off x="0" y="6208712"/>
            <a:ext cx="614362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7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Most users will be satisfied with the defaults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t" anchorCtr="0">
            <a:normAutofit fontScale="92500" lnSpcReduction="20000"/>
          </a:bodyPr>
          <a:lstStyle/>
          <a:p>
            <a:r>
              <a:rPr lang="en-US" dirty="0" smtClean="0"/>
              <a:t>They won’t care when orders ship from alternate warehouse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eing done manually today by CE</a:t>
            </a:r>
          </a:p>
          <a:p>
            <a:r>
              <a:rPr lang="en-US" dirty="0" smtClean="0"/>
              <a:t>No complaints so far about delays or added cost </a:t>
            </a:r>
          </a:p>
          <a:p>
            <a:r>
              <a:rPr lang="en-US" dirty="0" smtClean="0"/>
              <a:t>Laddawn absorbs freight differential when freight is included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t" anchorCtr="0">
            <a:normAutofit fontScale="92500" lnSpcReduction="20000"/>
          </a:bodyPr>
          <a:lstStyle/>
          <a:p>
            <a:pPr marL="0" lvl="1"/>
            <a:r>
              <a:rPr lang="en-US" sz="2400" dirty="0" smtClean="0"/>
              <a:t>Most won’t notice, or care, about a 3-day turnaround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148965" cy="3951288"/>
          </a:xfrm>
        </p:spPr>
        <p:txBody>
          <a:bodyPr/>
          <a:lstStyle/>
          <a:p>
            <a:r>
              <a:rPr lang="en-US" dirty="0" smtClean="0"/>
              <a:t>Design purposely downplays backorders </a:t>
            </a:r>
          </a:p>
          <a:p>
            <a:r>
              <a:rPr lang="en-US" dirty="0" smtClean="0"/>
              <a:t>Doesn’t entice you to override defaults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714" y="3810000"/>
            <a:ext cx="4143277" cy="873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714" y="4793321"/>
            <a:ext cx="4143276" cy="8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716" y="5920737"/>
            <a:ext cx="4143276" cy="55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tidbits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customers have preferences that override these defaults – customer pickup, never split ship, etc. </a:t>
            </a:r>
          </a:p>
          <a:p>
            <a:r>
              <a:rPr lang="en-US" dirty="0" smtClean="0"/>
              <a:t>We will also make it easier for CE and customers to have stock “ride” with custom</a:t>
            </a:r>
          </a:p>
        </p:txBody>
      </p:sp>
    </p:spTree>
    <p:extLst>
      <p:ext uri="{BB962C8B-B14F-4D97-AF65-F5344CB8AC3E}">
        <p14:creationId xmlns:p14="http://schemas.microsoft.com/office/powerpoint/2010/main" val="331434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recognize shifting orders to alternate warehouses may conceal demand at primary </a:t>
            </a:r>
            <a:r>
              <a:rPr lang="en-US" dirty="0" smtClean="0"/>
              <a:t>warehouses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else does this mean for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51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374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Allocation logic for backorder situations</vt:lpstr>
      <vt:lpstr>Goals &amp; philosophy</vt:lpstr>
      <vt:lpstr>If requested quantity not available to ship complete today from primary warehouse…</vt:lpstr>
      <vt:lpstr>If requested quantity not available to ship complete today from either primary or alternate warehouse: </vt:lpstr>
      <vt:lpstr>Most users will be satisfied with the defaults</vt:lpstr>
      <vt:lpstr>Additional tidbits</vt:lpstr>
      <vt:lpstr>In 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logic</dc:title>
  <dc:creator>Susan Parker</dc:creator>
  <cp:lastModifiedBy>Susan Parker</cp:lastModifiedBy>
  <cp:revision>33</cp:revision>
  <dcterms:created xsi:type="dcterms:W3CDTF">2014-10-06T18:55:59Z</dcterms:created>
  <dcterms:modified xsi:type="dcterms:W3CDTF">2014-10-08T16:41:18Z</dcterms:modified>
</cp:coreProperties>
</file>