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0" r:id="rId5"/>
    <p:sldId id="261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0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8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0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5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2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0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6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24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BD164-E605-492C-B8DA-EE3CB63561D7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39020-60A8-4C3E-928E-A691A49F2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8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485775"/>
            <a:ext cx="249555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428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What's on Your Mind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9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Mechanics of a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286375"/>
            <a:ext cx="4736113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05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Messaging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124200"/>
            <a:ext cx="3902075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179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099" y="4648200"/>
            <a:ext cx="2454275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840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Posting v. Direct Messaging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Posting</a:t>
            </a:r>
          </a:p>
          <a:p>
            <a:pPr lvl="1"/>
            <a:r>
              <a:rPr lang="en-US" dirty="0" smtClean="0"/>
              <a:t>Shared to the entire network</a:t>
            </a:r>
          </a:p>
          <a:p>
            <a:pPr lvl="1"/>
            <a:r>
              <a:rPr lang="en-US" dirty="0" smtClean="0"/>
              <a:t>Happens through the feed via WOYM</a:t>
            </a:r>
          </a:p>
          <a:p>
            <a:pPr lvl="1"/>
            <a:r>
              <a:rPr lang="en-US" dirty="0" smtClean="0"/>
              <a:t>New posts aren't accompanied by notification</a:t>
            </a:r>
            <a:endParaRPr lang="en-US" dirty="0"/>
          </a:p>
          <a:p>
            <a:r>
              <a:rPr lang="en-US" dirty="0" smtClean="0"/>
              <a:t>Direct Messaging</a:t>
            </a:r>
          </a:p>
          <a:p>
            <a:pPr lvl="1"/>
            <a:r>
              <a:rPr lang="en-US" dirty="0" smtClean="0"/>
              <a:t>Targeted to specific individuals or small groups</a:t>
            </a:r>
          </a:p>
          <a:p>
            <a:pPr lvl="1"/>
            <a:r>
              <a:rPr lang="en-US" dirty="0" smtClean="0"/>
              <a:t>DM’s segregated from posts, live in the XP inbox</a:t>
            </a:r>
          </a:p>
          <a:p>
            <a:pPr lvl="1"/>
            <a:r>
              <a:rPr lang="en-US" dirty="0" smtClean="0"/>
              <a:t>Visual notification of new direct messages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5933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Posts </a:t>
            </a:r>
            <a:r>
              <a:rPr lang="en-US" i="1" dirty="0" smtClean="0"/>
              <a:t>AND</a:t>
            </a:r>
            <a:r>
              <a:rPr lang="en-US" dirty="0" smtClean="0"/>
              <a:t> Direct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2212"/>
            <a:ext cx="3581400" cy="47971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Posts</a:t>
            </a:r>
          </a:p>
          <a:p>
            <a:pPr lvl="1"/>
            <a:r>
              <a:rPr lang="en-US" dirty="0" smtClean="0"/>
              <a:t>Low barrier to entry</a:t>
            </a:r>
          </a:p>
          <a:p>
            <a:pPr lvl="1"/>
            <a:r>
              <a:rPr lang="en-US" dirty="0" smtClean="0"/>
              <a:t>Quickly share to entire network</a:t>
            </a:r>
          </a:p>
          <a:p>
            <a:pPr lvl="1"/>
            <a:r>
              <a:rPr lang="en-US" dirty="0" smtClean="0"/>
              <a:t>Familiar (</a:t>
            </a:r>
            <a:r>
              <a:rPr lang="en-US" dirty="0" err="1" smtClean="0"/>
              <a:t>fbook</a:t>
            </a:r>
            <a:r>
              <a:rPr lang="en-US" dirty="0" smtClean="0"/>
              <a:t>/twitter/</a:t>
            </a:r>
            <a:r>
              <a:rPr lang="en-US" dirty="0" err="1" smtClean="0"/>
              <a:t>linkedin</a:t>
            </a:r>
            <a:r>
              <a:rPr lang="en-US" dirty="0"/>
              <a:t> </a:t>
            </a:r>
            <a:r>
              <a:rPr lang="en-US" dirty="0" smtClean="0"/>
              <a:t>have ‘wall’)</a:t>
            </a:r>
          </a:p>
          <a:p>
            <a:pPr lvl="1"/>
            <a:r>
              <a:rPr lang="en-US" dirty="0" smtClean="0"/>
              <a:t>Crucial to engagement</a:t>
            </a:r>
          </a:p>
          <a:p>
            <a:pPr lvl="1"/>
            <a:r>
              <a:rPr lang="en-US" dirty="0" smtClean="0"/>
              <a:t>Searchable via keyword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828799"/>
            <a:ext cx="3581400" cy="5029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Direct Messages</a:t>
            </a:r>
          </a:p>
          <a:p>
            <a:pPr lvl="1"/>
            <a:r>
              <a:rPr lang="en-US" dirty="0" smtClean="0"/>
              <a:t>Allow for privacy and confidentiality</a:t>
            </a:r>
          </a:p>
          <a:p>
            <a:pPr lvl="1"/>
            <a:r>
              <a:rPr lang="en-US" dirty="0" smtClean="0"/>
              <a:t>Familiar (</a:t>
            </a:r>
            <a:r>
              <a:rPr lang="en-US" dirty="0" err="1" smtClean="0"/>
              <a:t>fbook</a:t>
            </a:r>
            <a:r>
              <a:rPr lang="en-US" dirty="0" smtClean="0"/>
              <a:t>/twitter/</a:t>
            </a:r>
            <a:r>
              <a:rPr lang="en-US" dirty="0" err="1" smtClean="0"/>
              <a:t>linkedin</a:t>
            </a:r>
            <a:r>
              <a:rPr lang="en-US" dirty="0" smtClean="0"/>
              <a:t> have ‘inbox’)</a:t>
            </a:r>
            <a:endParaRPr lang="en-US" dirty="0" smtClean="0"/>
          </a:p>
          <a:p>
            <a:pPr lvl="1"/>
            <a:r>
              <a:rPr lang="en-US" dirty="0" smtClean="0"/>
              <a:t>Increased visibility and importance via notification</a:t>
            </a:r>
          </a:p>
          <a:p>
            <a:pPr lvl="1"/>
            <a:r>
              <a:rPr lang="en-US" dirty="0" smtClean="0"/>
              <a:t>Can’t miss the notification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63604" y="1182806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Benefits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291553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113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What's on Your Mind</vt:lpstr>
      <vt:lpstr>The Mechanics of a Post</vt:lpstr>
      <vt:lpstr>Direct Messaging</vt:lpstr>
      <vt:lpstr>Search</vt:lpstr>
      <vt:lpstr>Posting v. Direct Messaging</vt:lpstr>
      <vt:lpstr>Why Posts AND Direct Messages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6</cp:revision>
  <dcterms:created xsi:type="dcterms:W3CDTF">2013-10-29T18:11:37Z</dcterms:created>
  <dcterms:modified xsi:type="dcterms:W3CDTF">2013-10-29T19:07:57Z</dcterms:modified>
</cp:coreProperties>
</file>