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2" r:id="rId4"/>
    <p:sldId id="266" r:id="rId5"/>
    <p:sldId id="257" r:id="rId6"/>
    <p:sldId id="260" r:id="rId7"/>
    <p:sldId id="261" r:id="rId8"/>
    <p:sldId id="258" r:id="rId9"/>
    <p:sldId id="263" r:id="rId10"/>
    <p:sldId id="264" r:id="rId11"/>
    <p:sldId id="265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93" d="100"/>
          <a:sy n="93" d="100"/>
        </p:scale>
        <p:origin x="-1142" y="23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EBD164-E605-492C-B8DA-EE3CB63561D7}" type="datetimeFigureOut">
              <a:rPr lang="en-US" smtClean="0"/>
              <a:t>11/5/2013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439020-60A8-4C3E-928E-A691A49F29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0508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EBD164-E605-492C-B8DA-EE3CB63561D7}" type="datetimeFigureOut">
              <a:rPr lang="en-US" smtClean="0"/>
              <a:t>11/5/2013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439020-60A8-4C3E-928E-A691A49F29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90067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EBD164-E605-492C-B8DA-EE3CB63561D7}" type="datetimeFigureOut">
              <a:rPr lang="en-US" smtClean="0"/>
              <a:t>11/5/2013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439020-60A8-4C3E-928E-A691A49F29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24879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EBD164-E605-492C-B8DA-EE3CB63561D7}" type="datetimeFigureOut">
              <a:rPr lang="en-US" smtClean="0"/>
              <a:t>11/5/2013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439020-60A8-4C3E-928E-A691A49F29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85998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EBD164-E605-492C-B8DA-EE3CB63561D7}" type="datetimeFigureOut">
              <a:rPr lang="en-US" smtClean="0"/>
              <a:t>11/5/2013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439020-60A8-4C3E-928E-A691A49F29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61096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EBD164-E605-492C-B8DA-EE3CB63561D7}" type="datetimeFigureOut">
              <a:rPr lang="en-US" smtClean="0"/>
              <a:t>11/5/2013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439020-60A8-4C3E-928E-A691A49F29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29515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EBD164-E605-492C-B8DA-EE3CB63561D7}" type="datetimeFigureOut">
              <a:rPr lang="en-US" smtClean="0"/>
              <a:t>11/5/2013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439020-60A8-4C3E-928E-A691A49F29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01297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EBD164-E605-492C-B8DA-EE3CB63561D7}" type="datetimeFigureOut">
              <a:rPr lang="en-US" smtClean="0"/>
              <a:t>11/5/2013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439020-60A8-4C3E-928E-A691A49F29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72061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EBD164-E605-492C-B8DA-EE3CB63561D7}" type="datetimeFigureOut">
              <a:rPr lang="en-US" smtClean="0"/>
              <a:t>11/5/2013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439020-60A8-4C3E-928E-A691A49F29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76619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EBD164-E605-492C-B8DA-EE3CB63561D7}" type="datetimeFigureOut">
              <a:rPr lang="en-US" smtClean="0"/>
              <a:t>11/5/2013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439020-60A8-4C3E-928E-A691A49F29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10249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EBD164-E605-492C-B8DA-EE3CB63561D7}" type="datetimeFigureOut">
              <a:rPr lang="en-US" smtClean="0"/>
              <a:t>11/5/2013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439020-60A8-4C3E-928E-A691A49F29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7998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EBD164-E605-492C-B8DA-EE3CB63561D7}" type="datetimeFigureOut">
              <a:rPr lang="en-US" smtClean="0"/>
              <a:t>11/5/2013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439020-60A8-4C3E-928E-A691A49F29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58895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24225" y="485775"/>
            <a:ext cx="2495550" cy="5886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174288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Laddawn Feed</a:t>
            </a:r>
          </a:p>
          <a:p>
            <a:pPr marL="285750" indent="-285750"/>
            <a:r>
              <a:rPr lang="en-US" dirty="0"/>
              <a:t>Home for text driven engagement</a:t>
            </a:r>
          </a:p>
          <a:p>
            <a:pPr marL="285750" indent="-285750"/>
            <a:r>
              <a:rPr lang="en-US" dirty="0"/>
              <a:t>Comprised of Posts generated by Laddawn systems and content created by the user’s network</a:t>
            </a:r>
          </a:p>
          <a:p>
            <a:pPr marL="285750" indent="-285750"/>
            <a:r>
              <a:rPr lang="en-US" dirty="0"/>
              <a:t>Allows for commenting on most content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5950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1219200"/>
            <a:ext cx="1938398" cy="46551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228600"/>
            <a:ext cx="2495550" cy="5886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929298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What's on Your Mind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285750" indent="-285750"/>
            <a:r>
              <a:rPr lang="en-US" dirty="0"/>
              <a:t>Text field used to encourage </a:t>
            </a:r>
            <a:r>
              <a:rPr lang="en-US" strike="sngStrike" dirty="0"/>
              <a:t>communication</a:t>
            </a:r>
            <a:r>
              <a:rPr lang="en-US" dirty="0"/>
              <a:t> </a:t>
            </a:r>
            <a:r>
              <a:rPr lang="en-US" dirty="0" smtClean="0">
                <a:solidFill>
                  <a:srgbClr val="FFC000"/>
                </a:solidFill>
              </a:rPr>
              <a:t>engagement</a:t>
            </a:r>
            <a:r>
              <a:rPr lang="en-US" dirty="0" smtClean="0"/>
              <a:t> between </a:t>
            </a:r>
            <a:r>
              <a:rPr lang="en-US" dirty="0"/>
              <a:t>users</a:t>
            </a:r>
          </a:p>
          <a:p>
            <a:pPr marL="285750" indent="-285750"/>
            <a:r>
              <a:rPr lang="en-US" dirty="0"/>
              <a:t>400 character limit</a:t>
            </a:r>
          </a:p>
          <a:p>
            <a:pPr marL="285750" indent="-285750"/>
            <a:r>
              <a:rPr lang="en-US" dirty="0"/>
              <a:t>Allows the sharing of </a:t>
            </a:r>
            <a:r>
              <a:rPr lang="en-US" dirty="0" smtClean="0"/>
              <a:t>text</a:t>
            </a:r>
            <a:r>
              <a:rPr lang="en-US" dirty="0" smtClean="0">
                <a:solidFill>
                  <a:srgbClr val="FFC000"/>
                </a:solidFill>
              </a:rPr>
              <a:t>, videos, images,</a:t>
            </a:r>
            <a:r>
              <a:rPr lang="en-US" dirty="0" smtClean="0"/>
              <a:t> </a:t>
            </a:r>
            <a:r>
              <a:rPr lang="en-US" dirty="0"/>
              <a:t>and hyperlinks to an individual’s Walled Garden (network</a:t>
            </a:r>
            <a:r>
              <a:rPr lang="en-US" dirty="0" smtClean="0"/>
              <a:t>)</a:t>
            </a:r>
          </a:p>
          <a:p>
            <a:pPr marL="685800" lvl="1"/>
            <a:r>
              <a:rPr lang="en-US" dirty="0" smtClean="0">
                <a:solidFill>
                  <a:srgbClr val="FFC000"/>
                </a:solidFill>
              </a:rPr>
              <a:t>Videos and images shared as thumbnail posts within the feed</a:t>
            </a:r>
          </a:p>
          <a:p>
            <a:pPr marL="685800" lvl="1"/>
            <a:r>
              <a:rPr lang="en-US" dirty="0" smtClean="0">
                <a:solidFill>
                  <a:srgbClr val="FFC000"/>
                </a:solidFill>
              </a:rPr>
              <a:t>Thumbnails that are clicked generate shadow boxes with additional content, including comments</a:t>
            </a:r>
          </a:p>
          <a:p>
            <a:pPr marL="1085850" lvl="2"/>
            <a:r>
              <a:rPr lang="en-US" dirty="0" smtClean="0">
                <a:solidFill>
                  <a:srgbClr val="FFC000"/>
                </a:solidFill>
              </a:rPr>
              <a:t>When there are many comments a scroll bar assists in navigating through them</a:t>
            </a:r>
          </a:p>
          <a:p>
            <a:pPr marL="685800" lvl="1"/>
            <a:r>
              <a:rPr lang="en-US" dirty="0" smtClean="0">
                <a:solidFill>
                  <a:srgbClr val="FFC000"/>
                </a:solidFill>
              </a:rPr>
              <a:t>Text and hyperlinks also create posts within the feed</a:t>
            </a:r>
          </a:p>
          <a:p>
            <a:pPr marL="1085850" lvl="2"/>
            <a:r>
              <a:rPr lang="en-US" dirty="0" smtClean="0">
                <a:solidFill>
                  <a:srgbClr val="FFC000"/>
                </a:solidFill>
              </a:rPr>
              <a:t>Comments are made and read directly within the feed.</a:t>
            </a:r>
          </a:p>
          <a:p>
            <a:pPr marL="1085850" lvl="2"/>
            <a:r>
              <a:rPr lang="en-US" dirty="0" smtClean="0">
                <a:solidFill>
                  <a:srgbClr val="FFC000"/>
                </a:solidFill>
              </a:rPr>
              <a:t>Comments expand downward in chronological order</a:t>
            </a:r>
            <a:endParaRPr lang="en-US" dirty="0">
              <a:solidFill>
                <a:srgbClr val="FFC000"/>
              </a:solidFill>
            </a:endParaRPr>
          </a:p>
          <a:p>
            <a:pPr marL="285750" indent="-285750"/>
            <a:r>
              <a:rPr lang="en-US" strike="sngStrike" dirty="0"/>
              <a:t>Provides additional targeted </a:t>
            </a:r>
            <a:r>
              <a:rPr lang="en-US" strike="sngStrike" dirty="0" smtClean="0"/>
              <a:t>sharing</a:t>
            </a:r>
            <a:endParaRPr lang="en-US" strike="sngStrike" dirty="0"/>
          </a:p>
        </p:txBody>
      </p:sp>
    </p:spTree>
    <p:extLst>
      <p:ext uri="{BB962C8B-B14F-4D97-AF65-F5344CB8AC3E}">
        <p14:creationId xmlns:p14="http://schemas.microsoft.com/office/powerpoint/2010/main" val="27559983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Mechanics of a Post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/>
              <a:t>3</a:t>
            </a:r>
            <a:r>
              <a:rPr lang="en-US" dirty="0" smtClean="0"/>
              <a:t> types</a:t>
            </a:r>
          </a:p>
          <a:p>
            <a:pPr marL="0" indent="0">
              <a:buNone/>
            </a:pPr>
            <a:r>
              <a:rPr lang="en-US" dirty="0" smtClean="0"/>
              <a:t>1. Media posts</a:t>
            </a:r>
          </a:p>
          <a:p>
            <a:r>
              <a:rPr lang="en-US" dirty="0" smtClean="0"/>
              <a:t>Contain images or videos</a:t>
            </a:r>
          </a:p>
          <a:p>
            <a:r>
              <a:rPr lang="en-US" dirty="0" smtClean="0"/>
              <a:t>Comment tallies are displayed on the post</a:t>
            </a:r>
          </a:p>
          <a:p>
            <a:r>
              <a:rPr lang="en-US" dirty="0" smtClean="0"/>
              <a:t>Generate shadow boxes when clicked</a:t>
            </a:r>
          </a:p>
          <a:p>
            <a:pPr lvl="1"/>
            <a:r>
              <a:rPr lang="en-US" dirty="0" smtClean="0"/>
              <a:t>Shadow boxes contain comments</a:t>
            </a:r>
          </a:p>
          <a:p>
            <a:pPr lvl="1"/>
            <a:r>
              <a:rPr lang="en-US" dirty="0">
                <a:solidFill>
                  <a:srgbClr val="FFC000"/>
                </a:solidFill>
              </a:rPr>
              <a:t>When there are many comments a scroll bar assists in navigating through </a:t>
            </a:r>
            <a:r>
              <a:rPr lang="en-US" dirty="0" smtClean="0">
                <a:solidFill>
                  <a:srgbClr val="FFC000"/>
                </a:solidFill>
              </a:rPr>
              <a:t>them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2. Text posts</a:t>
            </a:r>
          </a:p>
          <a:p>
            <a:r>
              <a:rPr lang="en-US" dirty="0" smtClean="0"/>
              <a:t>Contain conversational text or hyperlinks</a:t>
            </a:r>
          </a:p>
          <a:p>
            <a:r>
              <a:rPr lang="en-US" dirty="0" smtClean="0"/>
              <a:t>Commenting and replying occurs within the feed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6400" y="1572523"/>
            <a:ext cx="3048000" cy="1011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68055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Mechanics of a </a:t>
            </a:r>
            <a:r>
              <a:rPr lang="en-US" dirty="0" smtClean="0"/>
              <a:t>Post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 smtClean="0"/>
              <a:t>3. Notification posts</a:t>
            </a:r>
          </a:p>
          <a:p>
            <a:r>
              <a:rPr lang="en-US" dirty="0" smtClean="0"/>
              <a:t>Typically reminders or “activity receipts”</a:t>
            </a:r>
          </a:p>
          <a:p>
            <a:pPr lvl="1"/>
            <a:r>
              <a:rPr lang="en-US" dirty="0" smtClean="0"/>
              <a:t>Examples: You have shared a cart with XXXXX, Your cart XXXXX is about to expire, etc.</a:t>
            </a:r>
          </a:p>
          <a:p>
            <a:pPr lvl="1"/>
            <a:r>
              <a:rPr lang="en-US" dirty="0" smtClean="0"/>
              <a:t>Some notifications may be direct from Laddawn</a:t>
            </a:r>
          </a:p>
          <a:p>
            <a:pPr lvl="2"/>
            <a:r>
              <a:rPr lang="en-US" dirty="0" smtClean="0"/>
              <a:t>Commenting disabled, highlighted / call outs,</a:t>
            </a:r>
          </a:p>
          <a:p>
            <a:pPr marL="914400" lvl="2" indent="0">
              <a:buNone/>
            </a:pPr>
            <a:r>
              <a:rPr lang="en-US" dirty="0" smtClean="0"/>
              <a:t> 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Posts usually contain the following information:</a:t>
            </a:r>
          </a:p>
          <a:p>
            <a:pPr marL="0" indent="0">
              <a:buNone/>
            </a:pPr>
            <a:r>
              <a:rPr lang="en-US" dirty="0" smtClean="0"/>
              <a:t>Who posted – with avatar</a:t>
            </a:r>
          </a:p>
          <a:p>
            <a:pPr marL="0" indent="0">
              <a:buNone/>
            </a:pPr>
            <a:r>
              <a:rPr lang="en-US" dirty="0" smtClean="0"/>
              <a:t>When they posted</a:t>
            </a:r>
          </a:p>
          <a:p>
            <a:pPr marL="0" indent="0">
              <a:buNone/>
            </a:pPr>
            <a:r>
              <a:rPr lang="en-US" dirty="0" smtClean="0"/>
              <a:t># of comments</a:t>
            </a:r>
          </a:p>
          <a:p>
            <a:pPr marL="0" indent="0">
              <a:buNone/>
            </a:pPr>
            <a:r>
              <a:rPr lang="en-US" dirty="0" smtClean="0"/>
              <a:t>Ability to re-share??? and direct message from original message  – </a:t>
            </a:r>
            <a:r>
              <a:rPr lang="en-US" u="sng" dirty="0" smtClean="0"/>
              <a:t>we have no idea what the globe does</a:t>
            </a:r>
            <a:endParaRPr lang="en-US" u="sng" dirty="0"/>
          </a:p>
        </p:txBody>
      </p:sp>
    </p:spTree>
    <p:extLst>
      <p:ext uri="{BB962C8B-B14F-4D97-AF65-F5344CB8AC3E}">
        <p14:creationId xmlns:p14="http://schemas.microsoft.com/office/powerpoint/2010/main" val="1120109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Posting v. Direct Messaging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Posting</a:t>
            </a:r>
          </a:p>
          <a:p>
            <a:pPr lvl="1"/>
            <a:r>
              <a:rPr lang="en-US" dirty="0" smtClean="0"/>
              <a:t>Shared to the entire network</a:t>
            </a:r>
          </a:p>
          <a:p>
            <a:pPr lvl="1"/>
            <a:r>
              <a:rPr lang="en-US" dirty="0" smtClean="0"/>
              <a:t>Happens through the feed via WOYM</a:t>
            </a:r>
          </a:p>
          <a:p>
            <a:pPr lvl="1"/>
            <a:r>
              <a:rPr lang="en-US" dirty="0" smtClean="0"/>
              <a:t>New posts aren't accompanied by notification</a:t>
            </a:r>
            <a:endParaRPr lang="en-US" dirty="0"/>
          </a:p>
          <a:p>
            <a:r>
              <a:rPr lang="en-US" dirty="0" smtClean="0"/>
              <a:t>Direct Messaging</a:t>
            </a:r>
          </a:p>
          <a:p>
            <a:pPr lvl="1"/>
            <a:r>
              <a:rPr lang="en-US" dirty="0" smtClean="0"/>
              <a:t>Targeted to specific individuals or small groups</a:t>
            </a:r>
          </a:p>
          <a:p>
            <a:pPr lvl="1"/>
            <a:r>
              <a:rPr lang="en-US" dirty="0" smtClean="0"/>
              <a:t>DM’s segregated from posts, live in the XP inbox</a:t>
            </a:r>
          </a:p>
          <a:p>
            <a:pPr lvl="1"/>
            <a:r>
              <a:rPr lang="en-US" dirty="0" smtClean="0"/>
              <a:t>Visual notification of new direct messages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1559333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Direct Messaging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Direct Messaging</a:t>
            </a:r>
          </a:p>
          <a:p>
            <a:pPr lvl="1"/>
            <a:r>
              <a:rPr lang="en-US" dirty="0"/>
              <a:t>Targeted to specific individuals or small groups</a:t>
            </a:r>
          </a:p>
          <a:p>
            <a:pPr lvl="1"/>
            <a:r>
              <a:rPr lang="en-US" dirty="0"/>
              <a:t>DM’s segregated from posts, live in the XP inbox</a:t>
            </a:r>
          </a:p>
          <a:p>
            <a:pPr lvl="1"/>
            <a:r>
              <a:rPr lang="en-US" dirty="0"/>
              <a:t>Visual notification of new direct messages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00B0F0"/>
                </a:solidFill>
              </a:rPr>
              <a:t>To Do: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00B0F0"/>
                </a:solidFill>
              </a:rPr>
              <a:t>Iron out direct messaging interface</a:t>
            </a:r>
          </a:p>
          <a:p>
            <a:r>
              <a:rPr lang="en-US" dirty="0" smtClean="0">
                <a:solidFill>
                  <a:srgbClr val="00B0F0"/>
                </a:solidFill>
              </a:rPr>
              <a:t>Messaging multiple individuals</a:t>
            </a:r>
          </a:p>
          <a:p>
            <a:pPr lvl="1"/>
            <a:r>
              <a:rPr lang="en-US" dirty="0" smtClean="0">
                <a:solidFill>
                  <a:srgbClr val="00B0F0"/>
                </a:solidFill>
              </a:rPr>
              <a:t>then responding to the group vs. a single recipient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400" y="3780064"/>
            <a:ext cx="1855429" cy="16886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0" y="3160259"/>
            <a:ext cx="695325" cy="542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291791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Search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Search provides quick access to any posts within the feed</a:t>
            </a:r>
          </a:p>
          <a:p>
            <a:pPr marL="0" indent="0">
              <a:buNone/>
            </a:pPr>
            <a:r>
              <a:rPr lang="en-US" dirty="0" smtClean="0"/>
              <a:t>The search text field searches the contents of posts and returns results in a drop down window.</a:t>
            </a:r>
            <a:r>
              <a:rPr lang="en-US" dirty="0"/>
              <a:t> </a:t>
            </a:r>
            <a:r>
              <a:rPr lang="en-US" dirty="0" smtClean="0"/>
              <a:t>The amount of results shrinks as the searcher continues to enter more data.</a:t>
            </a:r>
            <a:endParaRPr lang="en-US" dirty="0" smtClean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0400" y="4724400"/>
            <a:ext cx="2454275" cy="1989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098409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Posts </a:t>
            </a:r>
            <a:r>
              <a:rPr lang="en-US" i="1" dirty="0" smtClean="0"/>
              <a:t>AND</a:t>
            </a:r>
            <a:r>
              <a:rPr lang="en-US" dirty="0" smtClean="0"/>
              <a:t> Direct Messages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832212"/>
            <a:ext cx="3581400" cy="4797188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Posts</a:t>
            </a:r>
          </a:p>
          <a:p>
            <a:pPr lvl="1"/>
            <a:r>
              <a:rPr lang="en-US" dirty="0" smtClean="0"/>
              <a:t>Low barrier to entry</a:t>
            </a:r>
          </a:p>
          <a:p>
            <a:pPr lvl="1"/>
            <a:r>
              <a:rPr lang="en-US" dirty="0" smtClean="0"/>
              <a:t>Quickly share to entire network</a:t>
            </a:r>
          </a:p>
          <a:p>
            <a:pPr lvl="1"/>
            <a:r>
              <a:rPr lang="en-US" dirty="0" smtClean="0"/>
              <a:t>Familiar (</a:t>
            </a:r>
            <a:r>
              <a:rPr lang="en-US" dirty="0" err="1" smtClean="0"/>
              <a:t>fbook</a:t>
            </a:r>
            <a:r>
              <a:rPr lang="en-US" dirty="0" smtClean="0"/>
              <a:t>/twitter/</a:t>
            </a:r>
            <a:r>
              <a:rPr lang="en-US" dirty="0" err="1" smtClean="0"/>
              <a:t>linkedin</a:t>
            </a:r>
            <a:r>
              <a:rPr lang="en-US" dirty="0"/>
              <a:t> </a:t>
            </a:r>
            <a:r>
              <a:rPr lang="en-US" dirty="0" smtClean="0"/>
              <a:t>have ‘wall’)</a:t>
            </a:r>
          </a:p>
          <a:p>
            <a:pPr lvl="1"/>
            <a:r>
              <a:rPr lang="en-US" dirty="0" smtClean="0"/>
              <a:t>Crucial to engagement</a:t>
            </a:r>
          </a:p>
          <a:p>
            <a:pPr lvl="1"/>
            <a:r>
              <a:rPr lang="en-US" dirty="0" smtClean="0"/>
              <a:t>Searchable via keyword</a:t>
            </a:r>
          </a:p>
          <a:p>
            <a:pPr lvl="1"/>
            <a:endParaRPr lang="en-US" dirty="0" smtClean="0"/>
          </a:p>
          <a:p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876800" y="1828799"/>
            <a:ext cx="3581400" cy="5029201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Direct Messages</a:t>
            </a:r>
          </a:p>
          <a:p>
            <a:pPr lvl="1"/>
            <a:r>
              <a:rPr lang="en-US" dirty="0" smtClean="0"/>
              <a:t>Allow for privacy and confidentiality</a:t>
            </a:r>
          </a:p>
          <a:p>
            <a:pPr lvl="1"/>
            <a:r>
              <a:rPr lang="en-US" dirty="0" smtClean="0"/>
              <a:t>Familiar (</a:t>
            </a:r>
            <a:r>
              <a:rPr lang="en-US" dirty="0" err="1" smtClean="0"/>
              <a:t>fbook</a:t>
            </a:r>
            <a:r>
              <a:rPr lang="en-US" dirty="0" smtClean="0"/>
              <a:t>/twitter/</a:t>
            </a:r>
            <a:r>
              <a:rPr lang="en-US" dirty="0" err="1" smtClean="0"/>
              <a:t>linkedin</a:t>
            </a:r>
            <a:r>
              <a:rPr lang="en-US" dirty="0" smtClean="0"/>
              <a:t> have ‘inbox’)</a:t>
            </a:r>
          </a:p>
          <a:p>
            <a:pPr lvl="1"/>
            <a:r>
              <a:rPr lang="en-US" dirty="0" smtClean="0"/>
              <a:t>Increased visibility and importance via notification</a:t>
            </a:r>
          </a:p>
          <a:p>
            <a:pPr lvl="1"/>
            <a:r>
              <a:rPr lang="en-US" dirty="0" smtClean="0"/>
              <a:t>Can’t miss the notification</a:t>
            </a:r>
          </a:p>
          <a:p>
            <a:pPr lvl="1"/>
            <a:endParaRPr lang="en-US" dirty="0" smtClean="0"/>
          </a:p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363604" y="1182806"/>
            <a:ext cx="2362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u="sng" dirty="0" smtClean="0"/>
              <a:t>Benefits</a:t>
            </a:r>
            <a:endParaRPr lang="en-US" sz="3600" b="1" u="sng" dirty="0"/>
          </a:p>
        </p:txBody>
      </p:sp>
    </p:spTree>
    <p:extLst>
      <p:ext uri="{BB962C8B-B14F-4D97-AF65-F5344CB8AC3E}">
        <p14:creationId xmlns:p14="http://schemas.microsoft.com/office/powerpoint/2010/main" val="32915530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Bulletin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Bulletin</a:t>
            </a:r>
          </a:p>
          <a:p>
            <a:pPr marL="285750" indent="-285750"/>
            <a:r>
              <a:rPr lang="en-US" dirty="0"/>
              <a:t>Same as pre-login</a:t>
            </a:r>
          </a:p>
          <a:p>
            <a:pPr marL="285750" indent="-285750"/>
            <a:r>
              <a:rPr lang="en-US" dirty="0"/>
              <a:t>Comments on Bulletin topics appear as Posts in a user’s feed and to their Walled Garden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1028" name="Picture 4" descr="http://www.clker.com/cliparts/0/7/e/a/12074327311562940906milker_X_icon.svg.med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56707" y="762000"/>
            <a:ext cx="4800600" cy="4800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301149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198</TotalTime>
  <Words>491</Words>
  <Application>Microsoft Office PowerPoint</Application>
  <PresentationFormat>On-screen Show (4:3)</PresentationFormat>
  <Paragraphs>76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PowerPoint Presentation</vt:lpstr>
      <vt:lpstr>What's on Your Mind</vt:lpstr>
      <vt:lpstr>The Mechanics of a Post</vt:lpstr>
      <vt:lpstr>The Mechanics of a Post 2</vt:lpstr>
      <vt:lpstr>Posting v. Direct Messaging</vt:lpstr>
      <vt:lpstr>Direct Messaging</vt:lpstr>
      <vt:lpstr>Search</vt:lpstr>
      <vt:lpstr>Why Posts AND Direct Messages</vt:lpstr>
      <vt:lpstr>Bulletin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John Dower</dc:creator>
  <cp:lastModifiedBy>John Dower</cp:lastModifiedBy>
  <cp:revision>18</cp:revision>
  <dcterms:created xsi:type="dcterms:W3CDTF">2013-10-29T18:11:37Z</dcterms:created>
  <dcterms:modified xsi:type="dcterms:W3CDTF">2013-11-05T19:58:13Z</dcterms:modified>
</cp:coreProperties>
</file>