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270" r:id="rId4"/>
    <p:sldId id="257" r:id="rId5"/>
    <p:sldId id="277" r:id="rId6"/>
    <p:sldId id="275" r:id="rId7"/>
    <p:sldId id="276" r:id="rId8"/>
    <p:sldId id="274" r:id="rId9"/>
    <p:sldId id="258" r:id="rId10"/>
    <p:sldId id="259" r:id="rId11"/>
    <p:sldId id="260" r:id="rId12"/>
    <p:sldId id="261" r:id="rId13"/>
    <p:sldId id="267" r:id="rId14"/>
    <p:sldId id="268" r:id="rId15"/>
    <p:sldId id="269" r:id="rId16"/>
    <p:sldId id="273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142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9CA9B-3D9B-405E-8775-2A5486E56A07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CC961-7C88-4F5A-926F-E151EA392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63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CC961-7C88-4F5A-926F-E151EA392F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72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EE79-FF4C-4344-ABE3-DDD50AEEC199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F201-74B1-4F74-802A-EED722DD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1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EE79-FF4C-4344-ABE3-DDD50AEEC199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F201-74B1-4F74-802A-EED722DD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9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EE79-FF4C-4344-ABE3-DDD50AEEC199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F201-74B1-4F74-802A-EED722DD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3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EE79-FF4C-4344-ABE3-DDD50AEEC199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F201-74B1-4F74-802A-EED722DD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6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EE79-FF4C-4344-ABE3-DDD50AEEC199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F201-74B1-4F74-802A-EED722DD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9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EE79-FF4C-4344-ABE3-DDD50AEEC199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F201-74B1-4F74-802A-EED722DD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9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EE79-FF4C-4344-ABE3-DDD50AEEC199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F201-74B1-4F74-802A-EED722DD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5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EE79-FF4C-4344-ABE3-DDD50AEEC199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F201-74B1-4F74-802A-EED722DD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71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EE79-FF4C-4344-ABE3-DDD50AEEC199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F201-74B1-4F74-802A-EED722DD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0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EE79-FF4C-4344-ABE3-DDD50AEEC199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F201-74B1-4F74-802A-EED722DD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4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EE79-FF4C-4344-ABE3-DDD50AEEC199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F201-74B1-4F74-802A-EED722DD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8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EE79-FF4C-4344-ABE3-DDD50AEEC199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EF201-74B1-4F74-802A-EED722DD7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7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Experience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 the verge of being experienced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10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r>
              <a:rPr lang="en-US" dirty="0" smtClean="0"/>
              <a:t>Search replaces the need for content filtering (buckets)</a:t>
            </a:r>
          </a:p>
          <a:p>
            <a:pPr lvl="1"/>
            <a:r>
              <a:rPr lang="en-US" dirty="0" smtClean="0"/>
              <a:t>Searches content of post body</a:t>
            </a:r>
          </a:p>
          <a:p>
            <a:pPr lvl="1"/>
            <a:r>
              <a:rPr lang="en-US" dirty="0" smtClean="0"/>
              <a:t>Returns results of most recent posts first</a:t>
            </a:r>
            <a:endParaRPr lang="en-US" dirty="0" smtClean="0"/>
          </a:p>
          <a:p>
            <a:r>
              <a:rPr lang="en-US" dirty="0" smtClean="0"/>
              <a:t>Enables searching for specific discussions, order content, etc.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332" y="1295400"/>
            <a:ext cx="2800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239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on Your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Sharing functionality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200400"/>
            <a:ext cx="474345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59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handle media driven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Shadow Box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2819400"/>
            <a:ext cx="47053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998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Feed – How to Handle Text driven engagement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286" y="3276600"/>
            <a:ext cx="498157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1981199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Stroke</a:t>
            </a:r>
            <a:r>
              <a:rPr lang="en-US" sz="2400" dirty="0" smtClean="0"/>
              <a:t> </a:t>
            </a:r>
            <a:r>
              <a:rPr lang="en-US" sz="2400" dirty="0" smtClean="0"/>
              <a:t>1 –  Most Recent to Chronological Order Expansion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319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Feed – How to Handle Text driven engagement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9050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Stroke </a:t>
            </a:r>
            <a:r>
              <a:rPr lang="en-US" sz="2400" dirty="0" smtClean="0"/>
              <a:t>2 – Original Post to Chronological </a:t>
            </a:r>
            <a:r>
              <a:rPr lang="en-US" sz="2400" dirty="0"/>
              <a:t>E</a:t>
            </a:r>
            <a:r>
              <a:rPr lang="en-US" sz="2400" dirty="0" smtClean="0"/>
              <a:t>xpansion</a:t>
            </a:r>
            <a:endParaRPr lang="en-US" sz="2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200400"/>
            <a:ext cx="251460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177020"/>
            <a:ext cx="2514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40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Feed – How to Handle Text Driven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Stroke </a:t>
            </a:r>
            <a:r>
              <a:rPr lang="en-US" sz="2400" dirty="0" smtClean="0"/>
              <a:t>3 – Shadow Box</a:t>
            </a:r>
            <a:endParaRPr lang="en-US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14600"/>
            <a:ext cx="6581775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2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Feeding the Feed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0999"/>
          </a:xfrm>
        </p:spPr>
        <p:txBody>
          <a:bodyPr numCol="2">
            <a:normAutofit fontScale="25000" lnSpcReduction="20000"/>
          </a:bodyPr>
          <a:lstStyle/>
          <a:p>
            <a:r>
              <a:rPr lang="en-US" sz="8000" dirty="0"/>
              <a:t>Saving a cart</a:t>
            </a:r>
          </a:p>
          <a:p>
            <a:r>
              <a:rPr lang="en-US" sz="8000" dirty="0"/>
              <a:t>Sharing a cart</a:t>
            </a:r>
          </a:p>
          <a:p>
            <a:r>
              <a:rPr lang="en-US" sz="8000" dirty="0"/>
              <a:t>Updating a cart</a:t>
            </a:r>
          </a:p>
          <a:p>
            <a:r>
              <a:rPr lang="en-US" sz="8000" dirty="0"/>
              <a:t>Deleting a cart</a:t>
            </a:r>
          </a:p>
          <a:p>
            <a:r>
              <a:rPr lang="en-US" sz="8000" dirty="0"/>
              <a:t>Cart expiration warning</a:t>
            </a:r>
          </a:p>
          <a:p>
            <a:r>
              <a:rPr lang="en-US" sz="8000" dirty="0"/>
              <a:t>Order is created</a:t>
            </a:r>
          </a:p>
          <a:p>
            <a:r>
              <a:rPr lang="en-US" sz="8000" dirty="0"/>
              <a:t>Order is updated</a:t>
            </a:r>
          </a:p>
          <a:p>
            <a:r>
              <a:rPr lang="en-US" sz="8000" dirty="0"/>
              <a:t>Order is complete</a:t>
            </a:r>
          </a:p>
          <a:p>
            <a:r>
              <a:rPr lang="en-US" sz="8000" dirty="0"/>
              <a:t>Order is shipped</a:t>
            </a:r>
          </a:p>
          <a:p>
            <a:r>
              <a:rPr lang="en-US" sz="8000" dirty="0"/>
              <a:t>RMA status updates</a:t>
            </a:r>
          </a:p>
          <a:p>
            <a:r>
              <a:rPr lang="en-US" sz="8000" dirty="0"/>
              <a:t>Credit status changes</a:t>
            </a:r>
          </a:p>
          <a:p>
            <a:r>
              <a:rPr lang="en-US" sz="8000" dirty="0"/>
              <a:t>Predictive Ordering Reminders</a:t>
            </a:r>
          </a:p>
          <a:p>
            <a:r>
              <a:rPr lang="en-US" sz="8000" dirty="0"/>
              <a:t>Sharing an Item</a:t>
            </a:r>
          </a:p>
          <a:p>
            <a:r>
              <a:rPr lang="en-US" sz="8000" dirty="0"/>
              <a:t>Laddawn generated system messages</a:t>
            </a:r>
          </a:p>
          <a:p>
            <a:pPr lvl="1"/>
            <a:r>
              <a:rPr lang="en-US" sz="8000" dirty="0" smtClean="0"/>
              <a:t>Price changes*</a:t>
            </a:r>
          </a:p>
          <a:p>
            <a:pPr lvl="1"/>
            <a:r>
              <a:rPr lang="en-US" sz="8000" dirty="0" smtClean="0"/>
              <a:t>Service outages*</a:t>
            </a:r>
            <a:endParaRPr lang="en-US" sz="8000" dirty="0"/>
          </a:p>
          <a:p>
            <a:r>
              <a:rPr lang="en-US" sz="8000" dirty="0"/>
              <a:t>Customer pickup notification</a:t>
            </a:r>
          </a:p>
          <a:p>
            <a:r>
              <a:rPr lang="en-US" sz="8000" dirty="0"/>
              <a:t>Charity donation</a:t>
            </a:r>
          </a:p>
          <a:p>
            <a:r>
              <a:rPr lang="en-US" sz="8000" dirty="0"/>
              <a:t>Contribution tracker</a:t>
            </a:r>
          </a:p>
          <a:p>
            <a:r>
              <a:rPr lang="en-US" sz="8000" dirty="0"/>
              <a:t>Training games</a:t>
            </a:r>
          </a:p>
          <a:p>
            <a:r>
              <a:rPr lang="en-US" sz="8000" dirty="0"/>
              <a:t>Customer education - </a:t>
            </a:r>
            <a:r>
              <a:rPr lang="en-US" sz="8000" dirty="0" err="1"/>
              <a:t>PowerPoints</a:t>
            </a:r>
            <a:endParaRPr lang="en-US" sz="8000" dirty="0"/>
          </a:p>
          <a:p>
            <a:r>
              <a:rPr lang="en-US" sz="8000" dirty="0"/>
              <a:t>Laddawn Twitter feed</a:t>
            </a:r>
          </a:p>
          <a:p>
            <a:r>
              <a:rPr lang="en-US" sz="8000" dirty="0"/>
              <a:t>Social Messaging</a:t>
            </a:r>
          </a:p>
          <a:p>
            <a:endParaRPr lang="en-US" sz="8000" dirty="0"/>
          </a:p>
          <a:p>
            <a:pPr marL="0" indent="0">
              <a:buNone/>
            </a:pPr>
            <a:r>
              <a:rPr lang="en-US" sz="8000" i="1" dirty="0"/>
              <a:t>* = comment feature disabled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1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piggy back the “walls” based off of existing contact structure?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5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final adjustments to existing mock ups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Conceptualize and mock up how </a:t>
            </a:r>
            <a:r>
              <a:rPr lang="en-US" dirty="0" err="1" smtClean="0"/>
              <a:t>Laddawnicans</a:t>
            </a:r>
            <a:r>
              <a:rPr lang="en-US" dirty="0" smtClean="0"/>
              <a:t> will use the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5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 to the drawing board</a:t>
            </a:r>
          </a:p>
          <a:p>
            <a:pPr lvl="1"/>
            <a:r>
              <a:rPr lang="en-US" dirty="0" smtClean="0"/>
              <a:t>Took into account feedback from last meeting and made necessary adjustments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Engagement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 Login Mock Up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887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from last meeting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371600"/>
            <a:ext cx="2200275" cy="519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752601"/>
            <a:ext cx="6248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447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Login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324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Website Highlight Reel</a:t>
            </a:r>
          </a:p>
          <a:p>
            <a:pPr lvl="1"/>
            <a:r>
              <a:rPr lang="en-US" dirty="0" smtClean="0"/>
              <a:t>Not a tutorial, instead, compelling reasons to get logged in</a:t>
            </a:r>
          </a:p>
          <a:p>
            <a:r>
              <a:rPr lang="en-US" dirty="0" smtClean="0"/>
              <a:t>Bulletin </a:t>
            </a:r>
          </a:p>
          <a:p>
            <a:pPr lvl="1"/>
            <a:r>
              <a:rPr lang="en-US" dirty="0" smtClean="0"/>
              <a:t>Comments disabled</a:t>
            </a:r>
            <a:endParaRPr lang="en-US" dirty="0" smtClean="0"/>
          </a:p>
          <a:p>
            <a:r>
              <a:rPr lang="en-US" dirty="0" smtClean="0"/>
              <a:t>Different Strokes</a:t>
            </a:r>
          </a:p>
          <a:p>
            <a:pPr lvl="1"/>
            <a:r>
              <a:rPr lang="en-US" dirty="0" smtClean="0"/>
              <a:t>Showcase the post login experience</a:t>
            </a:r>
          </a:p>
          <a:p>
            <a:pPr lvl="1"/>
            <a:r>
              <a:rPr lang="en-US" dirty="0" smtClean="0"/>
              <a:t>Twitter feed</a:t>
            </a:r>
          </a:p>
          <a:p>
            <a:pPr lvl="1"/>
            <a:r>
              <a:rPr lang="en-US" dirty="0" smtClean="0"/>
              <a:t>Extended bulletin in Experience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50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Stroke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Highlight Reel Heaven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490" y="1364672"/>
            <a:ext cx="2237509" cy="5280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8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Stroke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Twitter Feed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371600"/>
            <a:ext cx="2200275" cy="519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21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Stroke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67400" cy="4525963"/>
          </a:xfrm>
        </p:spPr>
        <p:txBody>
          <a:bodyPr/>
          <a:lstStyle/>
          <a:p>
            <a:r>
              <a:rPr lang="en-US" dirty="0" smtClean="0"/>
              <a:t>Static content in the form of the Experience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838200"/>
            <a:ext cx="2286000" cy="5412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641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Stroke </a:t>
            </a:r>
            <a:r>
              <a:rPr lang="en-US" dirty="0" smtClean="0"/>
              <a:t>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6400800" cy="4525963"/>
          </a:xfrm>
        </p:spPr>
        <p:txBody>
          <a:bodyPr/>
          <a:lstStyle/>
          <a:p>
            <a:r>
              <a:rPr lang="en-US" dirty="0" smtClean="0"/>
              <a:t>Showcase the Post Login Experience</a:t>
            </a:r>
          </a:p>
          <a:p>
            <a:pPr lvl="1"/>
            <a:r>
              <a:rPr lang="en-US" dirty="0" smtClean="0"/>
              <a:t>Highlight reel</a:t>
            </a:r>
          </a:p>
          <a:p>
            <a:pPr lvl="1"/>
            <a:r>
              <a:rPr lang="en-US" dirty="0" smtClean="0"/>
              <a:t>Bulletin</a:t>
            </a:r>
          </a:p>
          <a:p>
            <a:pPr lvl="2"/>
            <a:r>
              <a:rPr lang="en-US" dirty="0" smtClean="0"/>
              <a:t>No comments</a:t>
            </a:r>
          </a:p>
          <a:p>
            <a:pPr lvl="1"/>
            <a:r>
              <a:rPr lang="en-US" dirty="0" smtClean="0"/>
              <a:t>Model </a:t>
            </a:r>
            <a:r>
              <a:rPr lang="en-US" dirty="0" smtClean="0"/>
              <a:t>posts showing </a:t>
            </a:r>
            <a:r>
              <a:rPr lang="en-US" dirty="0" smtClean="0"/>
              <a:t>a broad range of possible interactions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99586"/>
            <a:ext cx="2362200" cy="5644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420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Login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What's on Your Mind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Bulletin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Feed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31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326</Words>
  <Application>Microsoft Office PowerPoint</Application>
  <PresentationFormat>On-screen Show (4:3)</PresentationFormat>
  <Paragraphs>87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 Experience</vt:lpstr>
      <vt:lpstr>Overview</vt:lpstr>
      <vt:lpstr>Feedback from last meeting</vt:lpstr>
      <vt:lpstr>Pre Login</vt:lpstr>
      <vt:lpstr>Stroke 1</vt:lpstr>
      <vt:lpstr>Stroke 2</vt:lpstr>
      <vt:lpstr>Stroke 3</vt:lpstr>
      <vt:lpstr>Stroke 4 </vt:lpstr>
      <vt:lpstr>Post Login Engagement</vt:lpstr>
      <vt:lpstr>Search</vt:lpstr>
      <vt:lpstr>What’s on Your Mind</vt:lpstr>
      <vt:lpstr>How to handle media driven engagement</vt:lpstr>
      <vt:lpstr>Feed – How to Handle Text driven engagement</vt:lpstr>
      <vt:lpstr>Feed – How to Handle Text driven engagement</vt:lpstr>
      <vt:lpstr>Feed – How to Handle Text Driven Engagement</vt:lpstr>
      <vt:lpstr>Feeding the Feed</vt:lpstr>
      <vt:lpstr>Questions</vt:lpstr>
      <vt:lpstr>What are the next steps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Bercume</dc:creator>
  <cp:lastModifiedBy>John Dower</cp:lastModifiedBy>
  <cp:revision>20</cp:revision>
  <dcterms:created xsi:type="dcterms:W3CDTF">2013-04-23T17:58:01Z</dcterms:created>
  <dcterms:modified xsi:type="dcterms:W3CDTF">2013-04-24T13:30:26Z</dcterms:modified>
</cp:coreProperties>
</file>