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2264" y="-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28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07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44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26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18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1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8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63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8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C40C-0CF2-6C4D-B96C-B2F5D61E74BA}" type="datetimeFigureOut">
              <a:rPr lang="en-US" smtClean="0"/>
              <a:t>3/1/12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6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C40C-0CF2-6C4D-B96C-B2F5D61E74BA}" type="datetimeFigureOut">
              <a:rPr lang="en-US" smtClean="0"/>
              <a:t>3/1/12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6C670-9900-1546-B2A8-3ECAC7D19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37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ounded Rectangle 53"/>
          <p:cNvSpPr/>
          <p:nvPr/>
        </p:nvSpPr>
        <p:spPr>
          <a:xfrm>
            <a:off x="898048" y="1463033"/>
            <a:ext cx="7192471" cy="4879971"/>
          </a:xfrm>
          <a:prstGeom prst="roundRect">
            <a:avLst>
              <a:gd name="adj" fmla="val 4677"/>
            </a:avLst>
          </a:prstGeom>
          <a:solidFill>
            <a:srgbClr val="6600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Snip Same Side Corner Rectangle 8"/>
          <p:cNvSpPr/>
          <p:nvPr/>
        </p:nvSpPr>
        <p:spPr>
          <a:xfrm>
            <a:off x="913330" y="486989"/>
            <a:ext cx="1143418" cy="622434"/>
          </a:xfrm>
          <a:prstGeom prst="snip2SameRect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Shop</a:t>
            </a:r>
          </a:p>
          <a:p>
            <a:pPr algn="ctr"/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895056" y="955827"/>
            <a:ext cx="7192471" cy="4879971"/>
          </a:xfrm>
          <a:prstGeom prst="roundRect">
            <a:avLst>
              <a:gd name="adj" fmla="val 4677"/>
            </a:avLst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1327182" y="1383895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450151" y="1250054"/>
            <a:ext cx="147858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Bags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2275734" y="1394140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398703" y="1260299"/>
            <a:ext cx="147858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Tubing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3461236" y="1394908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584205" y="1261067"/>
            <a:ext cx="147858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Sheeting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Oval 11"/>
          <p:cNvSpPr/>
          <p:nvPr/>
        </p:nvSpPr>
        <p:spPr>
          <a:xfrm>
            <a:off x="4788908" y="1395676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911877" y="1261835"/>
            <a:ext cx="147858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Sleeves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390461" y="1364941"/>
            <a:ext cx="1381584" cy="24727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154492" y="1400598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41880" y="1029971"/>
            <a:ext cx="2625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By item type</a:t>
            </a:r>
            <a:r>
              <a:rPr lang="en-US" sz="1200" dirty="0" smtClean="0">
                <a:solidFill>
                  <a:srgbClr val="FFFFFF"/>
                </a:solidFill>
              </a:rPr>
              <a:t>: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61112" y="1030739"/>
            <a:ext cx="2625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By item number</a:t>
            </a:r>
            <a:r>
              <a:rPr lang="en-US" sz="1200" dirty="0" smtClean="0">
                <a:solidFill>
                  <a:srgbClr val="FFFFFF"/>
                </a:solidFill>
              </a:rPr>
              <a:t>: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350679" y="1404165"/>
            <a:ext cx="88771" cy="827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1327182" y="1306970"/>
            <a:ext cx="4535755" cy="768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154492" y="1307738"/>
            <a:ext cx="1617553" cy="0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2613225" y="1944048"/>
            <a:ext cx="1988227" cy="384624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rgbClr val="800080"/>
                </a:solidFill>
              </a:rPr>
              <a:t>Layflat</a:t>
            </a:r>
            <a:r>
              <a:rPr lang="en-US" sz="1400" dirty="0" smtClean="0">
                <a:solidFill>
                  <a:srgbClr val="800080"/>
                </a:solidFill>
              </a:rPr>
              <a:t>                           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65515" y="1920738"/>
            <a:ext cx="129288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Category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6" name="Merge 25"/>
          <p:cNvSpPr/>
          <p:nvPr/>
        </p:nvSpPr>
        <p:spPr>
          <a:xfrm>
            <a:off x="4422379" y="2108502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2619433" y="2516704"/>
            <a:ext cx="1988227" cy="384624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rgbClr val="800080"/>
                </a:solidFill>
              </a:rPr>
              <a:t>Rolls                              | </a:t>
            </a:r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71723" y="2493394"/>
            <a:ext cx="129288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Packaging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3" name="Merge 32"/>
          <p:cNvSpPr/>
          <p:nvPr/>
        </p:nvSpPr>
        <p:spPr>
          <a:xfrm>
            <a:off x="4428587" y="2681158"/>
            <a:ext cx="101021" cy="99343"/>
          </a:xfrm>
          <a:prstGeom prst="flowChartMerge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2616504" y="3098496"/>
            <a:ext cx="480989" cy="384624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268794" y="3075186"/>
            <a:ext cx="129288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Size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234891" y="3104720"/>
            <a:ext cx="480989" cy="384624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3853278" y="3110944"/>
            <a:ext cx="480989" cy="384624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2613575" y="3680288"/>
            <a:ext cx="480989" cy="384624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265865" y="3656978"/>
            <a:ext cx="129288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Gauge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619783" y="4234672"/>
            <a:ext cx="480989" cy="384624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400" dirty="0">
              <a:solidFill>
                <a:srgbClr val="80008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72073" y="4211362"/>
            <a:ext cx="129288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Quantity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370576" y="5178328"/>
            <a:ext cx="1795965" cy="39776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80"/>
                </a:solidFill>
              </a:rPr>
              <a:t>01434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83789" y="4724839"/>
            <a:ext cx="235149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Ship to zip code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474169" y="5195109"/>
            <a:ext cx="1300993" cy="39776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80"/>
                </a:solidFill>
              </a:rPr>
              <a:t>5614</a:t>
            </a:r>
            <a:endParaRPr lang="en-US" dirty="0">
              <a:solidFill>
                <a:srgbClr val="800080"/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243698" y="5405974"/>
            <a:ext cx="15055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5062789" y="1920738"/>
            <a:ext cx="2874306" cy="3485235"/>
          </a:xfrm>
          <a:prstGeom prst="roundRect">
            <a:avLst>
              <a:gd name="adj" fmla="val 8220"/>
            </a:avLst>
          </a:prstGeom>
          <a:gradFill flip="none" rotWithShape="1">
            <a:gsLst>
              <a:gs pos="0">
                <a:srgbClr val="800080"/>
              </a:gs>
              <a:gs pos="100000">
                <a:srgbClr val="FFFFFF"/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 smtClean="0">
                <a:solidFill>
                  <a:srgbClr val="800080"/>
                </a:solidFill>
              </a:rPr>
              <a:t>Additional Options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43698" y="5891820"/>
            <a:ext cx="1668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Find &gt;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119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ounded Rectangle 53"/>
          <p:cNvSpPr/>
          <p:nvPr/>
        </p:nvSpPr>
        <p:spPr>
          <a:xfrm>
            <a:off x="898048" y="1463033"/>
            <a:ext cx="7192471" cy="4879971"/>
          </a:xfrm>
          <a:prstGeom prst="roundRect">
            <a:avLst>
              <a:gd name="adj" fmla="val 4677"/>
            </a:avLst>
          </a:prstGeom>
          <a:solidFill>
            <a:srgbClr val="66003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9" name="Snip Same Side Corner Rectangle 8"/>
          <p:cNvSpPr/>
          <p:nvPr/>
        </p:nvSpPr>
        <p:spPr>
          <a:xfrm>
            <a:off x="913330" y="486989"/>
            <a:ext cx="1143418" cy="622434"/>
          </a:xfrm>
          <a:prstGeom prst="snip2SameRect">
            <a:avLst/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Shop</a:t>
            </a:r>
          </a:p>
          <a:p>
            <a:pPr algn="ctr"/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895056" y="955827"/>
            <a:ext cx="7192471" cy="4879971"/>
          </a:xfrm>
          <a:prstGeom prst="roundRect">
            <a:avLst>
              <a:gd name="adj" fmla="val 4677"/>
            </a:avLst>
          </a:prstGeom>
          <a:solidFill>
            <a:srgbClr val="80008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3243698" y="5891820"/>
            <a:ext cx="1668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Find &gt;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1265532" y="1458591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1388501" y="1324750"/>
            <a:ext cx="147858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Bags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3" name="Oval 52"/>
          <p:cNvSpPr/>
          <p:nvPr/>
        </p:nvSpPr>
        <p:spPr>
          <a:xfrm>
            <a:off x="2214084" y="1468836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337053" y="1334995"/>
            <a:ext cx="147858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Tubing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7" name="Oval 56"/>
          <p:cNvSpPr/>
          <p:nvPr/>
        </p:nvSpPr>
        <p:spPr>
          <a:xfrm>
            <a:off x="3399586" y="1469604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3522555" y="1335763"/>
            <a:ext cx="147858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Sheeting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9" name="Oval 58"/>
          <p:cNvSpPr/>
          <p:nvPr/>
        </p:nvSpPr>
        <p:spPr>
          <a:xfrm>
            <a:off x="4727258" y="1470372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4850227" y="1336531"/>
            <a:ext cx="1478584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Sleeves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6328811" y="1439637"/>
            <a:ext cx="1431068" cy="247272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Laddawn or your own item #</a:t>
            </a:r>
            <a:endParaRPr lang="en-US" sz="8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2" name="Oval 61"/>
          <p:cNvSpPr/>
          <p:nvPr/>
        </p:nvSpPr>
        <p:spPr>
          <a:xfrm>
            <a:off x="6092842" y="1475294"/>
            <a:ext cx="132446" cy="126641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1180230" y="1104667"/>
            <a:ext cx="2625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By item type</a:t>
            </a:r>
            <a:r>
              <a:rPr lang="en-US" sz="1200" dirty="0" smtClean="0">
                <a:solidFill>
                  <a:srgbClr val="FFFFFF"/>
                </a:solidFill>
              </a:rPr>
              <a:t>: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059377" y="1105435"/>
            <a:ext cx="2625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</a:rPr>
              <a:t>By item number</a:t>
            </a:r>
            <a:r>
              <a:rPr lang="en-US" sz="1200" dirty="0" smtClean="0">
                <a:solidFill>
                  <a:srgbClr val="FFFFFF"/>
                </a:solidFill>
              </a:rPr>
              <a:t>:</a:t>
            </a:r>
            <a:endParaRPr lang="en-US" sz="1200" dirty="0">
              <a:solidFill>
                <a:srgbClr val="FFFFFF"/>
              </a:solidFill>
            </a:endParaRPr>
          </a:p>
        </p:txBody>
      </p:sp>
      <p:sp>
        <p:nvSpPr>
          <p:cNvPr id="65" name="Oval 64"/>
          <p:cNvSpPr/>
          <p:nvPr/>
        </p:nvSpPr>
        <p:spPr>
          <a:xfrm>
            <a:off x="6115222" y="1498911"/>
            <a:ext cx="88771" cy="8272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/>
          <p:nvPr/>
        </p:nvCxnSpPr>
        <p:spPr>
          <a:xfrm>
            <a:off x="1265532" y="1381666"/>
            <a:ext cx="4535755" cy="768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6092842" y="1381666"/>
            <a:ext cx="1667037" cy="768"/>
          </a:xfrm>
          <a:prstGeom prst="line">
            <a:avLst/>
          </a:prstGeom>
          <a:ln w="15875" cmpd="sng">
            <a:solidFill>
              <a:schemeClr val="bg1"/>
            </a:solidFill>
            <a:prstDash val="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1630995" y="2479725"/>
            <a:ext cx="2184641" cy="50843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80"/>
                </a:solidFill>
              </a:rPr>
              <a:t>01434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630995" y="2019626"/>
            <a:ext cx="235149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Ship to zip code: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4052115" y="2496506"/>
            <a:ext cx="1582549" cy="50843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80"/>
                </a:solidFill>
              </a:rPr>
              <a:t>5614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052115" y="3004936"/>
            <a:ext cx="2351492" cy="2616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1100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Plus</a:t>
            </a:r>
            <a:r>
              <a:rPr lang="en-US" sz="11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1100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4</a:t>
            </a:r>
            <a:endParaRPr lang="en-US" sz="1100" b="1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3865014" y="2737305"/>
            <a:ext cx="15055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1637204" y="3646221"/>
            <a:ext cx="1524250" cy="50843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800080"/>
                </a:solidFill>
              </a:rPr>
              <a:t>1</a:t>
            </a:r>
            <a:endParaRPr lang="en-US" dirty="0">
              <a:solidFill>
                <a:srgbClr val="80008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1637203" y="3186122"/>
            <a:ext cx="235149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Quantity:</a:t>
            </a:r>
            <a:endParaRPr lang="en-US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9674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65</Words>
  <Application>Microsoft Macintosh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Gregory Viglianti</dc:creator>
  <cp:lastModifiedBy>Gregory Viglianti</cp:lastModifiedBy>
  <cp:revision>7</cp:revision>
  <dcterms:created xsi:type="dcterms:W3CDTF">2012-03-01T20:12:35Z</dcterms:created>
  <dcterms:modified xsi:type="dcterms:W3CDTF">2012-03-01T21:37:19Z</dcterms:modified>
</cp:coreProperties>
</file>