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264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8C40C-0CF2-6C4D-B96C-B2F5D61E74BA}" type="datetimeFigureOut">
              <a:rPr lang="en-US" smtClean="0"/>
              <a:t>3/1/12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898048" y="1463033"/>
            <a:ext cx="7192471" cy="4879971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Snip Same Side Corner Rectangle 8"/>
          <p:cNvSpPr/>
          <p:nvPr/>
        </p:nvSpPr>
        <p:spPr>
          <a:xfrm>
            <a:off x="913330" y="486989"/>
            <a:ext cx="1143418" cy="622434"/>
          </a:xfrm>
          <a:prstGeom prst="snip2SameRect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Shop</a:t>
            </a:r>
          </a:p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5056" y="955827"/>
            <a:ext cx="7192471" cy="4879971"/>
          </a:xfrm>
          <a:prstGeom prst="roundRect">
            <a:avLst>
              <a:gd name="adj" fmla="val 4677"/>
            </a:avLst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3271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50151" y="1250054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2275734" y="13941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98703" y="1260299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3461236" y="139490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84205" y="1261067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Oval 11"/>
          <p:cNvSpPr/>
          <p:nvPr/>
        </p:nvSpPr>
        <p:spPr>
          <a:xfrm>
            <a:off x="4788908" y="1395676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911877" y="1261835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390461" y="1364941"/>
            <a:ext cx="1381584" cy="24727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54492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418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By item type</a:t>
            </a:r>
            <a:r>
              <a:rPr lang="en-US" sz="1200" dirty="0" smtClean="0">
                <a:solidFill>
                  <a:srgbClr val="FFFFFF"/>
                </a:solidFill>
              </a:rPr>
              <a:t>: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61112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By item number</a:t>
            </a:r>
            <a:r>
              <a:rPr lang="en-US" sz="1200" dirty="0" smtClean="0">
                <a:solidFill>
                  <a:srgbClr val="FFFFFF"/>
                </a:solidFill>
              </a:rPr>
              <a:t>: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50679" y="1404165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327182" y="1306970"/>
            <a:ext cx="4535755" cy="768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154492" y="1307738"/>
            <a:ext cx="1617553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613225" y="1944048"/>
            <a:ext cx="1988227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800080"/>
                </a:solidFill>
              </a:rPr>
              <a:t>Layflat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65515" y="1920738"/>
            <a:ext cx="129288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Merge 25"/>
          <p:cNvSpPr/>
          <p:nvPr/>
        </p:nvSpPr>
        <p:spPr>
          <a:xfrm>
            <a:off x="4422379" y="2108502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619433" y="2516704"/>
            <a:ext cx="1988227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Rolls                              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71723" y="2493394"/>
            <a:ext cx="129288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Merge 32"/>
          <p:cNvSpPr/>
          <p:nvPr/>
        </p:nvSpPr>
        <p:spPr>
          <a:xfrm>
            <a:off x="4428587" y="2681158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2616504" y="3098496"/>
            <a:ext cx="480989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68794" y="3075186"/>
            <a:ext cx="129288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234891" y="3104720"/>
            <a:ext cx="480989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853278" y="3110944"/>
            <a:ext cx="480989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13575" y="3680288"/>
            <a:ext cx="480989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65865" y="3656978"/>
            <a:ext cx="129288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619783" y="4234672"/>
            <a:ext cx="480989" cy="3846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72073" y="4211362"/>
            <a:ext cx="129288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370576" y="5178328"/>
            <a:ext cx="1795965" cy="3977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01434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83789" y="4724839"/>
            <a:ext cx="235149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474169" y="5195109"/>
            <a:ext cx="1300993" cy="3977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5614</a:t>
            </a:r>
            <a:endParaRPr lang="en-US" dirty="0">
              <a:solidFill>
                <a:srgbClr val="80008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243698" y="5405974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062789" y="1920738"/>
            <a:ext cx="2874306" cy="3485235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Additional Options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43698" y="5891820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19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898048" y="1463033"/>
            <a:ext cx="7192471" cy="4879971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Snip Same Side Corner Rectangle 8"/>
          <p:cNvSpPr/>
          <p:nvPr/>
        </p:nvSpPr>
        <p:spPr>
          <a:xfrm>
            <a:off x="913330" y="486989"/>
            <a:ext cx="1143418" cy="622434"/>
          </a:xfrm>
          <a:prstGeom prst="snip2SameRect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Shop</a:t>
            </a:r>
          </a:p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5056" y="955827"/>
            <a:ext cx="7192471" cy="4879971"/>
          </a:xfrm>
          <a:prstGeom prst="roundRect">
            <a:avLst>
              <a:gd name="adj" fmla="val 4677"/>
            </a:avLst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243698" y="5891820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265532" y="14585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388501" y="1324750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Oval 52"/>
          <p:cNvSpPr/>
          <p:nvPr/>
        </p:nvSpPr>
        <p:spPr>
          <a:xfrm>
            <a:off x="2214084" y="1468836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337053" y="1334995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7" name="Oval 56"/>
          <p:cNvSpPr/>
          <p:nvPr/>
        </p:nvSpPr>
        <p:spPr>
          <a:xfrm>
            <a:off x="3399586" y="1469604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522555" y="1335763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27258" y="147037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850227" y="1336531"/>
            <a:ext cx="147858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328811" y="1439637"/>
            <a:ext cx="1431068" cy="24727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Laddawn or your own item #</a:t>
            </a:r>
            <a:endParaRPr lang="en-US" sz="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6092842" y="1475294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180230" y="1104667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By item type</a:t>
            </a:r>
            <a:r>
              <a:rPr lang="en-US" sz="1200" dirty="0" smtClean="0">
                <a:solidFill>
                  <a:srgbClr val="FFFFFF"/>
                </a:solidFill>
              </a:rPr>
              <a:t>: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59377" y="1105435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By item number</a:t>
            </a:r>
            <a:r>
              <a:rPr lang="en-US" sz="1200" dirty="0" smtClean="0">
                <a:solidFill>
                  <a:srgbClr val="FFFFFF"/>
                </a:solidFill>
              </a:rPr>
              <a:t>: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115222" y="1498911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1265532" y="1381666"/>
            <a:ext cx="4535755" cy="768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092842" y="1381666"/>
            <a:ext cx="1667037" cy="768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1630995" y="2479725"/>
            <a:ext cx="2184641" cy="50843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01434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630995" y="2019626"/>
            <a:ext cx="235149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code: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4052115" y="2496506"/>
            <a:ext cx="1582549" cy="50843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5614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52115" y="3004936"/>
            <a:ext cx="2351492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1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Plus</a:t>
            </a:r>
            <a:r>
              <a:rPr lang="en-US" sz="11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11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</a:t>
            </a:r>
            <a:endParaRPr lang="en-US" sz="1100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3865014" y="2737305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1637204" y="3646221"/>
            <a:ext cx="1524250" cy="50843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1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37203" y="3186122"/>
            <a:ext cx="235149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Quantity: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9674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65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7</cp:revision>
  <dcterms:created xsi:type="dcterms:W3CDTF">2012-03-01T20:12:35Z</dcterms:created>
  <dcterms:modified xsi:type="dcterms:W3CDTF">2012-03-01T21:37:19Z</dcterms:modified>
</cp:coreProperties>
</file>