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C40C-0CF2-6C4D-B96C-B2F5D61E74BA}" type="datetimeFigureOut">
              <a:rPr lang="en-US" smtClean="0"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232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4252"/>
            <a:ext cx="4038600" cy="6001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Travel site model</a:t>
            </a:r>
          </a:p>
          <a:p>
            <a:pPr lvl="1"/>
            <a:r>
              <a:rPr lang="en-US" dirty="0" smtClean="0"/>
              <a:t>9 (!) radio button choices</a:t>
            </a:r>
          </a:p>
          <a:p>
            <a:pPr lvl="1"/>
            <a:r>
              <a:rPr lang="en-US" dirty="0" smtClean="0"/>
              <a:t>when selected, widget reloads, with appropriate subset of search parameters</a:t>
            </a:r>
          </a:p>
          <a:p>
            <a:pPr lvl="1"/>
            <a:r>
              <a:rPr lang="en-US" dirty="0" smtClean="0"/>
              <a:t>Why will this work, or not, for Laddawn?? </a:t>
            </a:r>
          </a:p>
          <a:p>
            <a:pPr lvl="1"/>
            <a:r>
              <a:rPr lang="en-US" dirty="0" smtClean="0"/>
              <a:t>When choices are not valid, do they get grayed out or simply go away? On travel sites they go away; on Laddawn you may want to keep them (grayed out) as a reminder that these choices exist for other product types</a:t>
            </a:r>
          </a:p>
        </p:txBody>
      </p:sp>
    </p:spTree>
    <p:extLst>
      <p:ext uri="{BB962C8B-B14F-4D97-AF65-F5344CB8AC3E}">
        <p14:creationId xmlns:p14="http://schemas.microsoft.com/office/powerpoint/2010/main" val="121647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5639" y="889009"/>
            <a:ext cx="7524686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type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number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71279" y="1404165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041725" y="2503916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Layflat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3115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Merge 25"/>
          <p:cNvSpPr/>
          <p:nvPr/>
        </p:nvSpPr>
        <p:spPr>
          <a:xfrm>
            <a:off x="4541129" y="2575046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47933" y="2949572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Rolls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9323" y="2926262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Merge 32"/>
          <p:cNvSpPr/>
          <p:nvPr/>
        </p:nvSpPr>
        <p:spPr>
          <a:xfrm>
            <a:off x="4547337" y="3020702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045004" y="335356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6394" y="333025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3391" y="3359788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81778" y="3366012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42075" y="3782956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3465" y="375964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48283" y="419764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9673" y="4174330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18176" y="5014297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31389" y="4560807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21769" y="5031078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91298" y="5241942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73459" y="2402194"/>
            <a:ext cx="3166865" cy="3133906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800080"/>
                </a:solidFill>
              </a:rPr>
              <a:t>Additional Options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03394" y="335978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79010" y="3011881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89" name="Merge 88"/>
          <p:cNvSpPr/>
          <p:nvPr/>
        </p:nvSpPr>
        <p:spPr>
          <a:xfrm>
            <a:off x="7878414" y="3083011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5379555" y="353704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2" name="Merge 91"/>
          <p:cNvSpPr/>
          <p:nvPr/>
        </p:nvSpPr>
        <p:spPr>
          <a:xfrm>
            <a:off x="7878959" y="360817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5393905" y="403459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4" name="Merge 93"/>
          <p:cNvSpPr/>
          <p:nvPr/>
        </p:nvSpPr>
        <p:spPr>
          <a:xfrm>
            <a:off x="7893309" y="410572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5379555" y="451690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6" name="Merge 95"/>
          <p:cNvSpPr/>
          <p:nvPr/>
        </p:nvSpPr>
        <p:spPr>
          <a:xfrm>
            <a:off x="7878959" y="458803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5393905" y="501445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8" name="Merge 97"/>
          <p:cNvSpPr/>
          <p:nvPr/>
        </p:nvSpPr>
        <p:spPr>
          <a:xfrm>
            <a:off x="7893309" y="508558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80112" y="6336833"/>
            <a:ext cx="60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Default State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type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number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058595" y="1714118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654" y="3048000"/>
            <a:ext cx="762000" cy="762000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80112" y="6336833"/>
            <a:ext cx="604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User selects another option, choices below refresh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4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type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number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086661" y="2503916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Pallet Top Covers                        |  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58051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Merge 25"/>
          <p:cNvSpPr/>
          <p:nvPr/>
        </p:nvSpPr>
        <p:spPr>
          <a:xfrm>
            <a:off x="4586065" y="2575046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47933" y="2949572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94396" y="2926262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7F7F7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400" b="1" dirty="0">
              <a:ln w="11430"/>
              <a:solidFill>
                <a:srgbClr val="7F7F7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45004" y="335356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6394" y="333025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63391" y="3359788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81778" y="3366012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42075" y="3782956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3465" y="375964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4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93219" y="419764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64609" y="4174330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63112" y="5014297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76325" y="4560807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21769" y="5031078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91298" y="5241942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73459" y="2402194"/>
            <a:ext cx="3166865" cy="3133906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800080"/>
                </a:solidFill>
              </a:rPr>
              <a:t>Additional Options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03394" y="335978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79010" y="3011881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89" name="Merge 88"/>
          <p:cNvSpPr/>
          <p:nvPr/>
        </p:nvSpPr>
        <p:spPr>
          <a:xfrm>
            <a:off x="7878414" y="3083011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5379555" y="353704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2" name="Merge 91"/>
          <p:cNvSpPr/>
          <p:nvPr/>
        </p:nvSpPr>
        <p:spPr>
          <a:xfrm>
            <a:off x="7878959" y="360817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5393905" y="4034593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4" name="Merge 93"/>
          <p:cNvSpPr/>
          <p:nvPr/>
        </p:nvSpPr>
        <p:spPr>
          <a:xfrm>
            <a:off x="7893309" y="410572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5379555" y="451690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6" name="Merge 95"/>
          <p:cNvSpPr/>
          <p:nvPr/>
        </p:nvSpPr>
        <p:spPr>
          <a:xfrm>
            <a:off x="7878959" y="458803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5393905" y="5014455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800080"/>
                </a:solidFill>
              </a:rPr>
              <a:t> </a:t>
            </a:r>
            <a:r>
              <a:rPr lang="en-US" sz="1400" dirty="0" smtClean="0">
                <a:solidFill>
                  <a:srgbClr val="800080"/>
                </a:solidFill>
              </a:rPr>
              <a:t>            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   </a:t>
            </a:r>
            <a:r>
              <a:rPr lang="en-US" sz="1400" dirty="0" smtClean="0">
                <a:solidFill>
                  <a:srgbClr val="800080"/>
                </a:solidFill>
              </a:rPr>
              <a:t>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98" name="Merge 97"/>
          <p:cNvSpPr/>
          <p:nvPr/>
        </p:nvSpPr>
        <p:spPr>
          <a:xfrm>
            <a:off x="7893309" y="508558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058595" y="1714118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80112" y="6336833"/>
            <a:ext cx="770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 Choices now reflect those associated with Palletizing Products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2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8048" y="889009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type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number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30913" y="1095951"/>
            <a:ext cx="1119804" cy="761529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 </a:t>
            </a:r>
            <a:endParaRPr lang="en-US" sz="1600" dirty="0">
              <a:solidFill>
                <a:srgbClr val="80008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654" y="3048000"/>
            <a:ext cx="762000" cy="762000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57724" y="1422627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80111" y="6336833"/>
            <a:ext cx="756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 User selects search by item number, screen below refreshes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7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649419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77465" y="919535"/>
            <a:ext cx="7542277" cy="464709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77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075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480" y="1029971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type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4327" y="1030739"/>
            <a:ext cx="2625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By item number</a:t>
            </a:r>
            <a:r>
              <a:rPr lang="en-US" sz="1100" dirty="0" smtClean="0">
                <a:solidFill>
                  <a:srgbClr val="FFFFFF"/>
                </a:solidFill>
              </a:rPr>
              <a:t>: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47782" y="1306970"/>
            <a:ext cx="4073824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37707" y="1290440"/>
            <a:ext cx="1613666" cy="17299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2093" y="565711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46363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169332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56534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66803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47782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58051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203688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15985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2036886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173659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388849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3907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8904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3962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390339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05397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931568" y="2978405"/>
            <a:ext cx="2158541" cy="1315728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rgbClr val="800080"/>
                </a:solidFill>
              </a:rPr>
              <a:t>Spring Closeouts!</a:t>
            </a:r>
          </a:p>
          <a:p>
            <a:pPr algn="ctr"/>
            <a:endParaRPr lang="en-US" sz="1600" dirty="0">
              <a:solidFill>
                <a:srgbClr val="800080"/>
              </a:solidFill>
            </a:endParaRPr>
          </a:p>
          <a:p>
            <a:pPr algn="ctr"/>
            <a:r>
              <a:rPr lang="en-US" sz="1600" u="sng" dirty="0" smtClean="0">
                <a:solidFill>
                  <a:srgbClr val="800080"/>
                </a:solidFill>
              </a:rPr>
              <a:t>Learn more</a:t>
            </a:r>
            <a:r>
              <a:rPr lang="en-US" sz="1600" dirty="0" smtClean="0">
                <a:solidFill>
                  <a:srgbClr val="800080"/>
                </a:solidFill>
              </a:rPr>
              <a:t> &gt;&gt; 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437707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71880" y="1289456"/>
            <a:ext cx="1780641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Yours or Laddawn’s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57724" y="1422627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97445" y="2503916"/>
            <a:ext cx="2700942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Yours or Laddawn’s</a:t>
            </a:r>
            <a:r>
              <a:rPr lang="en-US" sz="1400" dirty="0" smtClean="0">
                <a:solidFill>
                  <a:srgbClr val="800080"/>
                </a:solidFill>
              </a:rPr>
              <a:t>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58051" y="2480606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Item number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63773" y="309649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1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5163" y="3073184"/>
            <a:ext cx="1292886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333666" y="3913151"/>
            <a:ext cx="1795965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46879" y="3577241"/>
            <a:ext cx="2351492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92323" y="3929932"/>
            <a:ext cx="1300993" cy="3642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0112" y="6171161"/>
            <a:ext cx="7706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. Choices now reflect the narrowed down choices associated with stock item #; excess real estate balanced out with promotional message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5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375</Words>
  <Application>Microsoft Macintosh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18</cp:revision>
  <dcterms:created xsi:type="dcterms:W3CDTF">2012-03-01T20:12:35Z</dcterms:created>
  <dcterms:modified xsi:type="dcterms:W3CDTF">2012-03-02T20:51:21Z</dcterms:modified>
</cp:coreProperties>
</file>