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5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27008" autoAdjust="0"/>
    <p:restoredTop sz="94660"/>
  </p:normalViewPr>
  <p:slideViewPr>
    <p:cSldViewPr snapToGrid="0" snapToObjects="1">
      <p:cViewPr>
        <p:scale>
          <a:sx n="94" d="100"/>
          <a:sy n="94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4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6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6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8C40C-0CF2-6C4D-B96C-B2F5D61E74BA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72320" cy="6858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4252"/>
            <a:ext cx="4038600" cy="60019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Travel site model</a:t>
            </a:r>
          </a:p>
          <a:p>
            <a:pPr lvl="1"/>
            <a:r>
              <a:rPr lang="en-US" dirty="0" smtClean="0"/>
              <a:t>9 (!) radio button choices</a:t>
            </a:r>
          </a:p>
          <a:p>
            <a:pPr lvl="1"/>
            <a:r>
              <a:rPr lang="en-US" dirty="0" smtClean="0"/>
              <a:t>when selected, widget reloads, with appropriate subset of search parameters</a:t>
            </a:r>
          </a:p>
          <a:p>
            <a:pPr lvl="1"/>
            <a:r>
              <a:rPr lang="en-US" dirty="0" smtClean="0"/>
              <a:t>Why will this work, or not, for Laddawn?? </a:t>
            </a:r>
          </a:p>
          <a:p>
            <a:pPr lvl="1"/>
            <a:r>
              <a:rPr lang="en-US" dirty="0" smtClean="0"/>
              <a:t>When choices are not valid, do they get grayed out or simply go away? On travel sites they go away; on Laddawn you may want to keep them (grayed out) as a reminder that these choices exist for other product types</a:t>
            </a:r>
          </a:p>
        </p:txBody>
      </p:sp>
    </p:spTree>
    <p:extLst>
      <p:ext uri="{BB962C8B-B14F-4D97-AF65-F5344CB8AC3E}">
        <p14:creationId xmlns:p14="http://schemas.microsoft.com/office/powerpoint/2010/main" val="121647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215915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5639" y="889009"/>
            <a:ext cx="7524686" cy="431233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6" name="Rounded Rectangle 75"/>
          <p:cNvSpPr/>
          <p:nvPr/>
        </p:nvSpPr>
        <p:spPr>
          <a:xfrm>
            <a:off x="880111" y="925115"/>
            <a:ext cx="7560213" cy="1292773"/>
          </a:xfrm>
          <a:prstGeom prst="roundRect">
            <a:avLst>
              <a:gd name="adj" fmla="val 19309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364277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6574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16938" y="1029971"/>
            <a:ext cx="2625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By item type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602240" y="1306970"/>
            <a:ext cx="4673943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190357" y="2990276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3115" y="2966966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196565" y="3435932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</a:t>
            </a:r>
            <a:r>
              <a:rPr lang="en-US" sz="1400" dirty="0" smtClean="0">
                <a:solidFill>
                  <a:srgbClr val="7F7F7F"/>
                </a:solidFill>
              </a:rPr>
              <a:t>       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9323" y="3412622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193636" y="3839924"/>
            <a:ext cx="480989" cy="28446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6394" y="3816614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812023" y="3846148"/>
            <a:ext cx="480989" cy="28446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430410" y="3852372"/>
            <a:ext cx="480989" cy="28446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190707" y="4269316"/>
            <a:ext cx="480989" cy="28446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3465" y="4246006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196915" y="4684000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1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19673" y="4660690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6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153456" y="2598753"/>
            <a:ext cx="829843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51471" y="2263956"/>
            <a:ext cx="235149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</a:t>
            </a:r>
            <a:r>
              <a:rPr lang="en-US" sz="16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code:</a:t>
            </a:r>
            <a:endParaRPr lang="en-US" sz="16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2020816" y="2722589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273459" y="2388684"/>
            <a:ext cx="3166865" cy="2628884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7F7F7F"/>
                </a:solidFill>
              </a:rPr>
              <a:t>Additional Options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82093" y="526532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992669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115638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3651528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761797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3642776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753045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498319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10616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4983192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5119965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2938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707996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4052026" y="3846148"/>
            <a:ext cx="961257" cy="722461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Sizing </a:t>
            </a:r>
          </a:p>
          <a:p>
            <a:pPr algn="ctr"/>
            <a:r>
              <a:rPr lang="en-US" dirty="0" smtClean="0">
                <a:solidFill>
                  <a:srgbClr val="800080"/>
                </a:solidFill>
              </a:rPr>
              <a:t>Tool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692993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08051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694428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709486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28743" y="6080143"/>
            <a:ext cx="81152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1. </a:t>
            </a:r>
            <a:r>
              <a:rPr lang="en-US" sz="1600" b="1" dirty="0" smtClean="0">
                <a:solidFill>
                  <a:srgbClr val="FF0000"/>
                </a:solidFill>
              </a:rPr>
              <a:t>Default state, search by item number, only other actionable items are zip and quantity. </a:t>
            </a:r>
            <a:r>
              <a:rPr lang="en-US" sz="1600" b="1" dirty="0">
                <a:solidFill>
                  <a:srgbClr val="FF0000"/>
                </a:solidFill>
              </a:rPr>
              <a:t>U</a:t>
            </a:r>
            <a:r>
              <a:rPr lang="en-US" sz="1600" b="1" dirty="0" smtClean="0">
                <a:solidFill>
                  <a:srgbClr val="FF0000"/>
                </a:solidFill>
              </a:rPr>
              <a:t>ser can override defaults (</a:t>
            </a:r>
            <a:r>
              <a:rPr lang="en-US" sz="1600" b="1" dirty="0" smtClean="0">
                <a:solidFill>
                  <a:srgbClr val="FF0000"/>
                </a:solidFill>
              </a:rPr>
              <a:t>or not) and </a:t>
            </a:r>
            <a:r>
              <a:rPr lang="en-US" sz="1600" b="1" dirty="0" smtClean="0">
                <a:solidFill>
                  <a:srgbClr val="FF0000"/>
                </a:solidFill>
              </a:rPr>
              <a:t>hit return or click “Find” to generate results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47511" y="1030739"/>
            <a:ext cx="2625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By item number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140891" y="1290440"/>
            <a:ext cx="2100960" cy="1730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140891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160908" y="1422627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5450272" y="2913810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5454040" y="3295880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444919" y="3707942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475711" y="4103522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5475711" y="4494277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2198836" y="2598585"/>
            <a:ext cx="685800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1368993" y="1400598"/>
            <a:ext cx="1872858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Yours or Laddawn’s</a:t>
            </a:r>
            <a:endParaRPr lang="en-US" sz="1400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908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215915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5639" y="889009"/>
            <a:ext cx="7524686" cy="431233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782093" y="526532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28743" y="6080143"/>
            <a:ext cx="8115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</a:rPr>
              <a:t>. </a:t>
            </a:r>
            <a:r>
              <a:rPr lang="en-US" sz="1600" b="1" dirty="0" smtClean="0">
                <a:solidFill>
                  <a:srgbClr val="FF0000"/>
                </a:solidFill>
              </a:rPr>
              <a:t>User decides to search by item type; selects “Palletizing Products”; choices begin to refresh.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880111" y="925115"/>
            <a:ext cx="7560213" cy="1292773"/>
          </a:xfrm>
          <a:prstGeom prst="roundRect">
            <a:avLst>
              <a:gd name="adj" fmla="val 19309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7" name="Oval 56"/>
          <p:cNvSpPr/>
          <p:nvPr/>
        </p:nvSpPr>
        <p:spPr>
          <a:xfrm>
            <a:off x="364277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76574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16938" y="1029971"/>
            <a:ext cx="2625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By item type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602240" y="1306970"/>
            <a:ext cx="4673943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992669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115638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Oval 87"/>
          <p:cNvSpPr/>
          <p:nvPr/>
        </p:nvSpPr>
        <p:spPr>
          <a:xfrm>
            <a:off x="3651528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3761797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1" name="Oval 90"/>
          <p:cNvSpPr/>
          <p:nvPr/>
        </p:nvSpPr>
        <p:spPr>
          <a:xfrm>
            <a:off x="3642776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753045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3" name="Oval 92"/>
          <p:cNvSpPr/>
          <p:nvPr/>
        </p:nvSpPr>
        <p:spPr>
          <a:xfrm>
            <a:off x="498319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510616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5" name="Oval 94"/>
          <p:cNvSpPr/>
          <p:nvPr/>
        </p:nvSpPr>
        <p:spPr>
          <a:xfrm>
            <a:off x="4983192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5119965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7" name="Oval 96"/>
          <p:cNvSpPr/>
          <p:nvPr/>
        </p:nvSpPr>
        <p:spPr>
          <a:xfrm>
            <a:off x="692938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07996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9" name="Oval 98"/>
          <p:cNvSpPr/>
          <p:nvPr/>
        </p:nvSpPr>
        <p:spPr>
          <a:xfrm>
            <a:off x="692993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708051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94428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709486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47511" y="1030739"/>
            <a:ext cx="2625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By item number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140891" y="1290440"/>
            <a:ext cx="2100960" cy="1730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>
            <a:off x="1140891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006806" y="1718734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1368993" y="1400598"/>
            <a:ext cx="1872858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Yours or Laddawn’s</a:t>
            </a:r>
            <a:endParaRPr lang="en-US" sz="1400" dirty="0">
              <a:solidFill>
                <a:srgbClr val="800080"/>
              </a:solidFill>
            </a:endParaRPr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654" y="3048000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6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215915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5639" y="889009"/>
            <a:ext cx="7524686" cy="431233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782093" y="526532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28743" y="6080143"/>
            <a:ext cx="811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3. Actionable choices change to those that are relevant to Palletizing Products.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880111" y="925115"/>
            <a:ext cx="7560213" cy="1292773"/>
          </a:xfrm>
          <a:prstGeom prst="roundRect">
            <a:avLst>
              <a:gd name="adj" fmla="val 19309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7" name="Oval 56"/>
          <p:cNvSpPr/>
          <p:nvPr/>
        </p:nvSpPr>
        <p:spPr>
          <a:xfrm>
            <a:off x="364277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76574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16938" y="1029971"/>
            <a:ext cx="2625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By item type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602240" y="1306970"/>
            <a:ext cx="4673943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992669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115638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Oval 87"/>
          <p:cNvSpPr/>
          <p:nvPr/>
        </p:nvSpPr>
        <p:spPr>
          <a:xfrm>
            <a:off x="3651528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3761797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1" name="Oval 90"/>
          <p:cNvSpPr/>
          <p:nvPr/>
        </p:nvSpPr>
        <p:spPr>
          <a:xfrm>
            <a:off x="3642776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753045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3" name="Oval 92"/>
          <p:cNvSpPr/>
          <p:nvPr/>
        </p:nvSpPr>
        <p:spPr>
          <a:xfrm>
            <a:off x="498319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510616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5" name="Oval 94"/>
          <p:cNvSpPr/>
          <p:nvPr/>
        </p:nvSpPr>
        <p:spPr>
          <a:xfrm>
            <a:off x="4983192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5119965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7" name="Oval 96"/>
          <p:cNvSpPr/>
          <p:nvPr/>
        </p:nvSpPr>
        <p:spPr>
          <a:xfrm>
            <a:off x="692938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07996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9" name="Oval 98"/>
          <p:cNvSpPr/>
          <p:nvPr/>
        </p:nvSpPr>
        <p:spPr>
          <a:xfrm>
            <a:off x="692993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708051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94428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709486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47511" y="1030739"/>
            <a:ext cx="2625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By item number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140891" y="1290440"/>
            <a:ext cx="2100960" cy="1730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>
            <a:off x="1140891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006806" y="1718734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1368993" y="1400598"/>
            <a:ext cx="1872858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Yours or Laddawn’s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113115" y="2966966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sz="1600" b="1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2196565" y="3435932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</a:t>
            </a:r>
            <a:r>
              <a:rPr lang="en-US" sz="1400" dirty="0" smtClean="0">
                <a:solidFill>
                  <a:srgbClr val="7F7F7F"/>
                </a:solidFill>
              </a:rPr>
              <a:t>       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119323" y="3412622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2193636" y="383992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116394" y="3816614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2812023" y="3846148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3430410" y="3852372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2190707" y="4269316"/>
            <a:ext cx="480989" cy="28446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113465" y="4246006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sz="16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2196915" y="4684000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1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119673" y="4660690"/>
            <a:ext cx="1292886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6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1153456" y="2517693"/>
            <a:ext cx="829843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51471" y="2209916"/>
            <a:ext cx="235149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6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6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2020816" y="2655486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/>
        </p:nvSpPr>
        <p:spPr>
          <a:xfrm>
            <a:off x="5273459" y="2388684"/>
            <a:ext cx="3166865" cy="2628884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800080"/>
                </a:solidFill>
              </a:rPr>
              <a:t>Additional Options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25" name="Rounded Rectangle 124"/>
          <p:cNvSpPr/>
          <p:nvPr/>
        </p:nvSpPr>
        <p:spPr>
          <a:xfrm>
            <a:off x="4052026" y="3846148"/>
            <a:ext cx="961257" cy="722461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Sizing </a:t>
            </a:r>
          </a:p>
          <a:p>
            <a:pPr algn="ctr"/>
            <a:r>
              <a:rPr lang="en-US" dirty="0" smtClean="0">
                <a:solidFill>
                  <a:srgbClr val="800080"/>
                </a:solidFill>
              </a:rPr>
              <a:t>Tool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5450272" y="2913810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Vanilla</a:t>
            </a:r>
            <a:r>
              <a:rPr lang="en-US" sz="1400" dirty="0" smtClean="0">
                <a:solidFill>
                  <a:srgbClr val="7F7F7F"/>
                </a:solidFill>
              </a:rPr>
              <a:t>                                        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5454040" y="3295880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Cold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5444919" y="3707942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Classical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5475711" y="4103522"/>
            <a:ext cx="2700942" cy="22569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N/A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5475711" y="4494277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East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2198836" y="2517525"/>
            <a:ext cx="685800" cy="21357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2185324" y="3026658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Pallet Top Covers                        |  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33" name="Merge 132"/>
          <p:cNvSpPr/>
          <p:nvPr/>
        </p:nvSpPr>
        <p:spPr>
          <a:xfrm>
            <a:off x="4684728" y="3097788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Merge 133"/>
          <p:cNvSpPr/>
          <p:nvPr/>
        </p:nvSpPr>
        <p:spPr>
          <a:xfrm>
            <a:off x="7983528" y="299844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Merge 134"/>
          <p:cNvSpPr/>
          <p:nvPr/>
        </p:nvSpPr>
        <p:spPr>
          <a:xfrm>
            <a:off x="7983824" y="3386260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Merge 135"/>
          <p:cNvSpPr/>
          <p:nvPr/>
        </p:nvSpPr>
        <p:spPr>
          <a:xfrm>
            <a:off x="7983824" y="3789950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Merge 136"/>
          <p:cNvSpPr/>
          <p:nvPr/>
        </p:nvSpPr>
        <p:spPr>
          <a:xfrm>
            <a:off x="8014095" y="455378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1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305</Words>
  <Application>Microsoft Macintosh PowerPoint</Application>
  <PresentationFormat>On-screen Show (4:3)</PresentationFormat>
  <Paragraphs>85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25</cp:revision>
  <dcterms:created xsi:type="dcterms:W3CDTF">2012-03-01T20:12:35Z</dcterms:created>
  <dcterms:modified xsi:type="dcterms:W3CDTF">2012-03-06T18:03:39Z</dcterms:modified>
</cp:coreProperties>
</file>