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7C3E0-2DC9-4B3A-B656-C056D8FA4947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5AC5A-5CAD-41C0-ABA4-FF89CFFF6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29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5AC5A-5CAD-41C0-ABA4-FF89CFFF6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6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EF01-DB38-4398-8A3C-D5CB2AAB9C8E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EE48-0A21-4E04-97CD-424BDB53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8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EF01-DB38-4398-8A3C-D5CB2AAB9C8E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EE48-0A21-4E04-97CD-424BDB53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8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EF01-DB38-4398-8A3C-D5CB2AAB9C8E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EE48-0A21-4E04-97CD-424BDB53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5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EF01-DB38-4398-8A3C-D5CB2AAB9C8E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EE48-0A21-4E04-97CD-424BDB53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9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EF01-DB38-4398-8A3C-D5CB2AAB9C8E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EE48-0A21-4E04-97CD-424BDB53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3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EF01-DB38-4398-8A3C-D5CB2AAB9C8E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EE48-0A21-4E04-97CD-424BDB53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3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EF01-DB38-4398-8A3C-D5CB2AAB9C8E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EE48-0A21-4E04-97CD-424BDB53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2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EF01-DB38-4398-8A3C-D5CB2AAB9C8E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EE48-0A21-4E04-97CD-424BDB53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1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EF01-DB38-4398-8A3C-D5CB2AAB9C8E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EE48-0A21-4E04-97CD-424BDB53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8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EF01-DB38-4398-8A3C-D5CB2AAB9C8E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EE48-0A21-4E04-97CD-424BDB53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EF01-DB38-4398-8A3C-D5CB2AAB9C8E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EE48-0A21-4E04-97CD-424BDB53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0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CEF01-DB38-4398-8A3C-D5CB2AAB9C8E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6EE48-0A21-4E04-97CD-424BDB53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2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495800" y="1528281"/>
            <a:ext cx="4630882" cy="52535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1248" y="10865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SHARE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5884" y="533400"/>
            <a:ext cx="8499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i="1" dirty="0" smtClean="0"/>
              <a:t>This feature allows you to share product specifications and current pricing and availability.  To save this item, </a:t>
            </a:r>
            <a:r>
              <a:rPr lang="en-US" i="1" u="sng" dirty="0" smtClean="0">
                <a:solidFill>
                  <a:srgbClr val="0066FF"/>
                </a:solidFill>
              </a:rPr>
              <a:t>tag</a:t>
            </a:r>
            <a:r>
              <a:rPr lang="en-US" i="1" dirty="0" smtClean="0"/>
              <a:t>  it or add it to your cart.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u="sng" dirty="0">
                <a:solidFill>
                  <a:srgbClr val="0066FF"/>
                </a:solidFill>
              </a:rPr>
              <a:t>C</a:t>
            </a:r>
            <a:r>
              <a:rPr lang="en-US" i="1" u="sng" dirty="0" smtClean="0">
                <a:solidFill>
                  <a:srgbClr val="0066FF"/>
                </a:solidFill>
              </a:rPr>
              <a:t>hange pricing </a:t>
            </a:r>
            <a:r>
              <a:rPr lang="en-US" i="1" dirty="0" smtClean="0"/>
              <a:t>for presentation to a customer</a:t>
            </a:r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837" y="3075819"/>
            <a:ext cx="4274653" cy="1198988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4572" y="2437932"/>
            <a:ext cx="3733800" cy="55399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TO: Jessica V,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enter more addresses separated by comma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259" y="4151799"/>
            <a:ext cx="42672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600" dirty="0" smtClean="0"/>
              <a:t>I thought you might be interested in this.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 smtClean="0"/>
              <a:t>Here is the item you requested.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 smtClean="0"/>
              <a:t>Order now for this price and availability.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/>
              <a:t> </a:t>
            </a:r>
            <a:endParaRPr lang="en-US" sz="1600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sz="1600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sz="1600" dirty="0" smtClean="0"/>
          </a:p>
          <a:p>
            <a:r>
              <a:rPr lang="en-US" sz="1600" dirty="0" smtClean="0"/>
              <a:t> </a:t>
            </a:r>
          </a:p>
          <a:p>
            <a:endParaRPr lang="en-US" sz="1600" dirty="0"/>
          </a:p>
          <a:p>
            <a:endParaRPr lang="en-US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971800"/>
            <a:ext cx="484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Send copy to myself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8355" y="5017911"/>
            <a:ext cx="3707567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Your message here</a:t>
            </a:r>
          </a:p>
          <a:p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sz="16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76200" y="1695197"/>
            <a:ext cx="4894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Create your message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13564" y="1727831"/>
            <a:ext cx="4894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Message Preview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1" y="2494002"/>
            <a:ext cx="2573481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TO: Jessica V, Dave’s Fish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8201" y="2057400"/>
            <a:ext cx="2573481" cy="36933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FROM: Kramer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8936" y="203104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Choose recipient(s)*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490" y="3650527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Add a cover note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692736" y="6290846"/>
            <a:ext cx="1295400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2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109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6</cp:revision>
  <dcterms:created xsi:type="dcterms:W3CDTF">2012-06-14T18:52:38Z</dcterms:created>
  <dcterms:modified xsi:type="dcterms:W3CDTF">2012-06-14T19:59:46Z</dcterms:modified>
</cp:coreProperties>
</file>