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D7C3E0-2DC9-4B3A-B656-C056D8FA4947}" type="datetimeFigureOut">
              <a:rPr lang="en-US" smtClean="0"/>
              <a:t>6/14/2012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E5AC5A-5CAD-41C0-ABA4-FF89CFFF6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029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E5AC5A-5CAD-41C0-ABA4-FF89CFFF62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961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CEF01-DB38-4398-8A3C-D5CB2AAB9C8E}" type="datetimeFigureOut">
              <a:rPr lang="en-US" smtClean="0"/>
              <a:t>6/14/2012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EE48-0A21-4E04-97CD-424BDB53A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187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CEF01-DB38-4398-8A3C-D5CB2AAB9C8E}" type="datetimeFigureOut">
              <a:rPr lang="en-US" smtClean="0"/>
              <a:t>6/14/2012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EE48-0A21-4E04-97CD-424BDB53A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385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CEF01-DB38-4398-8A3C-D5CB2AAB9C8E}" type="datetimeFigureOut">
              <a:rPr lang="en-US" smtClean="0"/>
              <a:t>6/14/2012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EE48-0A21-4E04-97CD-424BDB53A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757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CEF01-DB38-4398-8A3C-D5CB2AAB9C8E}" type="datetimeFigureOut">
              <a:rPr lang="en-US" smtClean="0"/>
              <a:t>6/14/2012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EE48-0A21-4E04-97CD-424BDB53A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396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CEF01-DB38-4398-8A3C-D5CB2AAB9C8E}" type="datetimeFigureOut">
              <a:rPr lang="en-US" smtClean="0"/>
              <a:t>6/14/2012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EE48-0A21-4E04-97CD-424BDB53A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734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CEF01-DB38-4398-8A3C-D5CB2AAB9C8E}" type="datetimeFigureOut">
              <a:rPr lang="en-US" smtClean="0"/>
              <a:t>6/14/2012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EE48-0A21-4E04-97CD-424BDB53A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833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CEF01-DB38-4398-8A3C-D5CB2AAB9C8E}" type="datetimeFigureOut">
              <a:rPr lang="en-US" smtClean="0"/>
              <a:t>6/14/2012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EE48-0A21-4E04-97CD-424BDB53A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25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CEF01-DB38-4398-8A3C-D5CB2AAB9C8E}" type="datetimeFigureOut">
              <a:rPr lang="en-US" smtClean="0"/>
              <a:t>6/14/2012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EE48-0A21-4E04-97CD-424BDB53A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412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CEF01-DB38-4398-8A3C-D5CB2AAB9C8E}" type="datetimeFigureOut">
              <a:rPr lang="en-US" smtClean="0"/>
              <a:t>6/14/2012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EE48-0A21-4E04-97CD-424BDB53A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088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CEF01-DB38-4398-8A3C-D5CB2AAB9C8E}" type="datetimeFigureOut">
              <a:rPr lang="en-US" smtClean="0"/>
              <a:t>6/14/2012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EE48-0A21-4E04-97CD-424BDB53A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082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CEF01-DB38-4398-8A3C-D5CB2AAB9C8E}" type="datetimeFigureOut">
              <a:rPr lang="en-US" smtClean="0"/>
              <a:t>6/14/2012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6EE48-0A21-4E04-97CD-424BDB53A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500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CEF01-DB38-4398-8A3C-D5CB2AAB9C8E}" type="datetimeFigureOut">
              <a:rPr lang="en-US" smtClean="0"/>
              <a:t>6/14/2012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6EE48-0A21-4E04-97CD-424BDB53A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124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4495800" y="1528281"/>
            <a:ext cx="4630882" cy="52535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61248" y="10865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SHARE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95884" y="533400"/>
            <a:ext cx="84997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i="1" dirty="0" smtClean="0"/>
              <a:t>This feature allows you to share product specifications and current pricing and availability.  To save this item, </a:t>
            </a:r>
            <a:r>
              <a:rPr lang="en-US" i="1" u="sng" dirty="0" smtClean="0">
                <a:solidFill>
                  <a:srgbClr val="0066FF"/>
                </a:solidFill>
              </a:rPr>
              <a:t>tag</a:t>
            </a:r>
            <a:r>
              <a:rPr lang="en-US" i="1" dirty="0" smtClean="0"/>
              <a:t>  it or add it to your cart.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i="1" u="sng" dirty="0">
                <a:solidFill>
                  <a:srgbClr val="0066FF"/>
                </a:solidFill>
              </a:rPr>
              <a:t>C</a:t>
            </a:r>
            <a:r>
              <a:rPr lang="en-US" i="1" u="sng" dirty="0" smtClean="0">
                <a:solidFill>
                  <a:srgbClr val="0066FF"/>
                </a:solidFill>
              </a:rPr>
              <a:t>hange pricing </a:t>
            </a:r>
            <a:r>
              <a:rPr lang="en-US" i="1" dirty="0" smtClean="0"/>
              <a:t>for presentation to a customer</a:t>
            </a:r>
            <a:endParaRPr lang="en-US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2837" y="3075819"/>
            <a:ext cx="4274653" cy="1198988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64572" y="2437932"/>
            <a:ext cx="3733800" cy="55399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TO: Jessica V, </a:t>
            </a:r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enter more addresses separated by comma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7259" y="4151799"/>
            <a:ext cx="4267200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sz="1600" dirty="0" smtClean="0"/>
              <a:t>I thought you might be interested in this. 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US" sz="1600" dirty="0" smtClean="0"/>
              <a:t>Here is the item you requested.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US" sz="1600" dirty="0" smtClean="0"/>
              <a:t>Order now for this price and availability.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US" sz="1600" dirty="0"/>
              <a:t> </a:t>
            </a:r>
            <a:endParaRPr lang="en-US" sz="1600" dirty="0" smtClean="0"/>
          </a:p>
          <a:p>
            <a:pPr marL="285750" indent="-285750">
              <a:buFont typeface="Wingdings" pitchFamily="2" charset="2"/>
              <a:buChar char="q"/>
            </a:pPr>
            <a:endParaRPr lang="en-US" sz="1600" dirty="0" smtClean="0"/>
          </a:p>
          <a:p>
            <a:pPr marL="285750" indent="-285750">
              <a:buFont typeface="Wingdings" pitchFamily="2" charset="2"/>
              <a:buChar char="q"/>
            </a:pPr>
            <a:endParaRPr lang="en-US" sz="1600" dirty="0" smtClean="0"/>
          </a:p>
          <a:p>
            <a:r>
              <a:rPr lang="en-US" sz="1600" dirty="0" smtClean="0"/>
              <a:t> </a:t>
            </a:r>
          </a:p>
          <a:p>
            <a:endParaRPr lang="en-US" sz="1600" dirty="0"/>
          </a:p>
          <a:p>
            <a:endParaRPr lang="en-US" sz="16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609600" y="2971800"/>
            <a:ext cx="484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dirty="0" smtClean="0"/>
              <a:t>Send copy to myself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28355" y="5017911"/>
            <a:ext cx="3707567" cy="1077218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chemeClr val="bg1">
                    <a:lumMod val="75000"/>
                  </a:schemeClr>
                </a:solidFill>
              </a:rPr>
              <a:t>Your message here</a:t>
            </a:r>
          </a:p>
          <a:p>
            <a:endParaRPr lang="en-US" sz="1600" i="1" dirty="0">
              <a:solidFill>
                <a:schemeClr val="bg1">
                  <a:lumMod val="75000"/>
                </a:schemeClr>
              </a:solidFill>
            </a:endParaRPr>
          </a:p>
          <a:p>
            <a:endParaRPr lang="en-US" sz="16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endParaRPr lang="en-US" sz="1600" i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76200" y="1695197"/>
            <a:ext cx="4894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Create your message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613564" y="1727831"/>
            <a:ext cx="4894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Message Preview</a:t>
            </a:r>
            <a:endParaRPr lang="en-US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4648201" y="2494002"/>
            <a:ext cx="2573481" cy="369332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TO: Jessica V, Dave’s Fish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48201" y="2057400"/>
            <a:ext cx="2573481" cy="369332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FROM: Kramer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48936" y="2031049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  Choose recipient(s)* 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490" y="3650527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  Add a cover note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7692736" y="6290846"/>
            <a:ext cx="1295400" cy="338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Send &gt;&gt;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92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109</Words>
  <Application>Microsoft Office PowerPoint</Application>
  <PresentationFormat>On-screen Show (4:3)</PresentationFormat>
  <Paragraphs>22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Parker</dc:creator>
  <cp:lastModifiedBy>Susan Parker</cp:lastModifiedBy>
  <cp:revision>6</cp:revision>
  <dcterms:created xsi:type="dcterms:W3CDTF">2012-06-14T18:52:38Z</dcterms:created>
  <dcterms:modified xsi:type="dcterms:W3CDTF">2012-06-14T19:59:46Z</dcterms:modified>
</cp:coreProperties>
</file>