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1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5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5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2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2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3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2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6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3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AF60-1D84-B142-B211-50C3F6B7E6CC}" type="datetimeFigureOut">
              <a:rPr lang="en-US" smtClean="0"/>
              <a:t>5/7/12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86EB6-06FD-FA47-88E7-EED94885A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194554"/>
              </p:ext>
            </p:extLst>
          </p:nvPr>
        </p:nvGraphicFramePr>
        <p:xfrm>
          <a:off x="1828800" y="204714"/>
          <a:ext cx="5486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486400" imgH="2209800" progId="Word.Document.12">
                  <p:embed/>
                </p:oleObj>
              </mc:Choice>
              <mc:Fallback>
                <p:oleObj name="Document" r:id="rId3" imgW="5486400" imgH="220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04714"/>
                        <a:ext cx="54864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2733623"/>
            <a:ext cx="5486400" cy="715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u="dotted" dirty="0">
                <a:solidFill>
                  <a:srgbClr val="800080"/>
                </a:solidFill>
              </a:rPr>
              <a:t>Medium Blue</a:t>
            </a:r>
            <a:r>
              <a:rPr lang="en-US" sz="1400" b="1" dirty="0">
                <a:solidFill>
                  <a:srgbClr val="800080"/>
                </a:solidFill>
              </a:rPr>
              <a:t> </a:t>
            </a:r>
            <a:r>
              <a:rPr lang="en-US" sz="1400" b="1" dirty="0" err="1">
                <a:solidFill>
                  <a:srgbClr val="800080"/>
                </a:solidFill>
              </a:rPr>
              <a:t>Layflat</a:t>
            </a:r>
            <a:r>
              <a:rPr lang="en-US" sz="1400" b="1" dirty="0">
                <a:solidFill>
                  <a:srgbClr val="800080"/>
                </a:solidFill>
              </a:rPr>
              <a:t> Polybags</a:t>
            </a:r>
            <a:endParaRPr lang="en-US" sz="1400" dirty="0">
              <a:solidFill>
                <a:srgbClr val="800080"/>
              </a:solidFill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/>
              <a:t>Made on demand</a:t>
            </a:r>
            <a:r>
              <a:rPr lang="en-US" sz="1200" dirty="0"/>
              <a:t> |</a:t>
            </a:r>
            <a:r>
              <a:rPr lang="en-US" sz="1200" b="1" dirty="0"/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 </a:t>
            </a:r>
            <a:r>
              <a:rPr lang="en-US" sz="1200" b="1" dirty="0" smtClean="0"/>
              <a:t>12x18x002</a:t>
            </a:r>
            <a:endParaRPr lang="en-US" sz="1200" dirty="0"/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Materials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b="1" dirty="0" smtClean="0"/>
              <a:t>LLD</a:t>
            </a:r>
            <a:r>
              <a:rPr lang="en-US" sz="1200" b="1" dirty="0"/>
              <a:t>, </a:t>
            </a:r>
            <a:r>
              <a:rPr lang="en-US" sz="1200" b="1" dirty="0" err="1"/>
              <a:t>Std</a:t>
            </a:r>
            <a:r>
              <a:rPr lang="en-US" sz="1200" b="1" dirty="0"/>
              <a:t> </a:t>
            </a:r>
            <a:r>
              <a:rPr lang="en-US" sz="1200" b="1" dirty="0" err="1"/>
              <a:t>Hexene</a:t>
            </a:r>
            <a:r>
              <a:rPr lang="en-US" sz="1200" b="1" dirty="0"/>
              <a:t> </a:t>
            </a:r>
            <a:r>
              <a:rPr lang="en-US" sz="1200" b="1" dirty="0" smtClean="0"/>
              <a:t>Blend  </a:t>
            </a:r>
            <a:r>
              <a:rPr lang="en-US" sz="1200" dirty="0" smtClean="0">
                <a:solidFill>
                  <a:srgbClr val="800080"/>
                </a:solidFill>
              </a:rPr>
              <a:t>See more </a:t>
            </a:r>
            <a:endParaRPr lang="en-US" sz="1200" dirty="0">
              <a:solidFill>
                <a:srgbClr val="80008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10800000">
            <a:off x="4661940" y="3292533"/>
            <a:ext cx="120423" cy="87589"/>
          </a:xfrm>
          <a:prstGeom prst="triangle">
            <a:avLst/>
          </a:prstGeom>
          <a:solidFill>
            <a:srgbClr val="800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573936"/>
              </p:ext>
            </p:extLst>
          </p:nvPr>
        </p:nvGraphicFramePr>
        <p:xfrm>
          <a:off x="1828800" y="204714"/>
          <a:ext cx="5486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5486400" imgH="2209800" progId="Word.Document.12">
                  <p:embed/>
                </p:oleObj>
              </mc:Choice>
              <mc:Fallback>
                <p:oleObj name="Document" r:id="rId3" imgW="5486400" imgH="220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04714"/>
                        <a:ext cx="54864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2856913"/>
            <a:ext cx="5486400" cy="1638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u="dotted" dirty="0">
                <a:solidFill>
                  <a:srgbClr val="800080"/>
                </a:solidFill>
              </a:rPr>
              <a:t>Medium Blue</a:t>
            </a:r>
            <a:r>
              <a:rPr lang="en-US" sz="1400" b="1" dirty="0">
                <a:solidFill>
                  <a:srgbClr val="800080"/>
                </a:solidFill>
              </a:rPr>
              <a:t> </a:t>
            </a:r>
            <a:r>
              <a:rPr lang="en-US" sz="1400" b="1" dirty="0" err="1">
                <a:solidFill>
                  <a:srgbClr val="800080"/>
                </a:solidFill>
              </a:rPr>
              <a:t>Layflat</a:t>
            </a:r>
            <a:r>
              <a:rPr lang="en-US" sz="1400" b="1" dirty="0">
                <a:solidFill>
                  <a:srgbClr val="800080"/>
                </a:solidFill>
              </a:rPr>
              <a:t> Polybags</a:t>
            </a:r>
            <a:endParaRPr lang="en-US" sz="1400" dirty="0">
              <a:solidFill>
                <a:srgbClr val="800080"/>
              </a:solidFill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/>
              <a:t>Made on demand</a:t>
            </a:r>
            <a:r>
              <a:rPr lang="en-US" sz="1200" dirty="0"/>
              <a:t> |</a:t>
            </a:r>
            <a:r>
              <a:rPr lang="en-US" sz="1200" b="1" dirty="0"/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 </a:t>
            </a:r>
            <a:r>
              <a:rPr lang="en-US" sz="1200" b="1" dirty="0" smtClean="0"/>
              <a:t>12x18x002  </a:t>
            </a:r>
            <a:endParaRPr lang="en-US" sz="1200" dirty="0"/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Materials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b="1" dirty="0" smtClean="0"/>
              <a:t>LLD</a:t>
            </a:r>
            <a:r>
              <a:rPr lang="en-US" sz="1200" b="1" dirty="0"/>
              <a:t>, </a:t>
            </a:r>
            <a:r>
              <a:rPr lang="en-US" sz="1200" b="1" dirty="0" err="1"/>
              <a:t>Std</a:t>
            </a:r>
            <a:r>
              <a:rPr lang="en-US" sz="1200" b="1" dirty="0"/>
              <a:t> </a:t>
            </a:r>
            <a:r>
              <a:rPr lang="en-US" sz="1200" b="1" dirty="0" err="1"/>
              <a:t>Hexene</a:t>
            </a:r>
            <a:r>
              <a:rPr lang="en-US" sz="1200" b="1" dirty="0"/>
              <a:t> </a:t>
            </a:r>
            <a:r>
              <a:rPr lang="en-US" sz="1200" b="1" dirty="0" smtClean="0"/>
              <a:t>Blend  </a:t>
            </a:r>
            <a:r>
              <a:rPr lang="en-US" sz="1200" dirty="0" smtClean="0">
                <a:solidFill>
                  <a:srgbClr val="800080"/>
                </a:solidFill>
              </a:rPr>
              <a:t>See less</a:t>
            </a:r>
            <a:endParaRPr lang="en-US" sz="1200" dirty="0"/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Additives</a:t>
            </a:r>
            <a:r>
              <a:rPr lang="en-US" sz="1200" dirty="0" smtClean="0"/>
              <a:t>  </a:t>
            </a:r>
            <a:r>
              <a:rPr lang="en-US" sz="1200" b="1" dirty="0" err="1" smtClean="0"/>
              <a:t>Metallocene</a:t>
            </a:r>
            <a:r>
              <a:rPr lang="en-US" sz="1200" b="1" dirty="0" smtClean="0"/>
              <a:t> </a:t>
            </a:r>
            <a:r>
              <a:rPr lang="en-US" sz="1200" b="1" dirty="0"/>
              <a:t>(0.150), Anti Block</a:t>
            </a:r>
            <a:r>
              <a:rPr lang="en-US" sz="1200" b="1" dirty="0" smtClean="0"/>
              <a:t>, High </a:t>
            </a:r>
            <a:r>
              <a:rPr lang="en-US" sz="1200" b="1" dirty="0"/>
              <a:t>Slip, UVI/UVA (2.0%</a:t>
            </a:r>
            <a:r>
              <a:rPr lang="en-US" sz="1200" b="1" dirty="0" smtClean="0"/>
              <a:t>)</a:t>
            </a:r>
            <a:endParaRPr lang="en-US" sz="1200" dirty="0" smtClean="0"/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Printing</a:t>
            </a:r>
            <a:r>
              <a:rPr lang="en-US" sz="1200" dirty="0" smtClean="0"/>
              <a:t>    </a:t>
            </a:r>
            <a:r>
              <a:rPr lang="en-US" sz="1200" b="1" dirty="0" smtClean="0"/>
              <a:t>1 Color-1 Side Black Ink, Plate SP0001-Suffocation Warning, Image, 		     3.0” (H)x6.0”(W), Orient: Upside Down 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Venting    </a:t>
            </a:r>
            <a:r>
              <a:rPr lang="en-US" sz="1200" b="1" dirty="0" smtClean="0"/>
              <a:t>User Specified Normal, Sides, 12 Holes, 2” From Side, 4” From Bottom, 3”             	     Between </a:t>
            </a:r>
            <a:endParaRPr lang="en-US" sz="1200" dirty="0"/>
          </a:p>
        </p:txBody>
      </p:sp>
      <p:sp>
        <p:nvSpPr>
          <p:cNvPr id="7" name="Isosceles Triangle 6"/>
          <p:cNvSpPr/>
          <p:nvPr/>
        </p:nvSpPr>
        <p:spPr>
          <a:xfrm>
            <a:off x="4566936" y="3396284"/>
            <a:ext cx="120423" cy="87589"/>
          </a:xfrm>
          <a:prstGeom prst="triangle">
            <a:avLst/>
          </a:prstGeom>
          <a:solidFill>
            <a:srgbClr val="800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688908"/>
              </p:ext>
            </p:extLst>
          </p:nvPr>
        </p:nvGraphicFramePr>
        <p:xfrm>
          <a:off x="1828800" y="204714"/>
          <a:ext cx="5486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5486400" imgH="2209800" progId="Word.Document.12">
                  <p:embed/>
                </p:oleObj>
              </mc:Choice>
              <mc:Fallback>
                <p:oleObj name="Document" r:id="rId3" imgW="5486400" imgH="220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04714"/>
                        <a:ext cx="54864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2856913"/>
            <a:ext cx="5486400" cy="145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u="dotted" dirty="0">
                <a:solidFill>
                  <a:srgbClr val="800080"/>
                </a:solidFill>
              </a:rPr>
              <a:t>Medium Blue</a:t>
            </a:r>
            <a:r>
              <a:rPr lang="en-US" sz="1400" b="1" dirty="0">
                <a:solidFill>
                  <a:srgbClr val="800080"/>
                </a:solidFill>
              </a:rPr>
              <a:t> </a:t>
            </a:r>
            <a:r>
              <a:rPr lang="en-US" sz="1400" b="1" dirty="0" err="1">
                <a:solidFill>
                  <a:srgbClr val="800080"/>
                </a:solidFill>
              </a:rPr>
              <a:t>Layflat</a:t>
            </a:r>
            <a:r>
              <a:rPr lang="en-US" sz="1400" b="1" dirty="0">
                <a:solidFill>
                  <a:srgbClr val="800080"/>
                </a:solidFill>
              </a:rPr>
              <a:t> Polybags</a:t>
            </a:r>
            <a:endParaRPr lang="en-US" sz="1400" dirty="0">
              <a:solidFill>
                <a:srgbClr val="800080"/>
              </a:solidFill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/>
              <a:t>Made on demand</a:t>
            </a:r>
            <a:r>
              <a:rPr lang="en-US" sz="1200" dirty="0"/>
              <a:t> |</a:t>
            </a:r>
            <a:r>
              <a:rPr lang="en-US" sz="1200" b="1" dirty="0"/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 </a:t>
            </a:r>
            <a:r>
              <a:rPr lang="en-US" sz="1200" b="1" dirty="0" smtClean="0"/>
              <a:t>12x18x002  </a:t>
            </a:r>
            <a:endParaRPr lang="en-US" sz="1200" dirty="0"/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Materials</a:t>
            </a:r>
            <a:r>
              <a:rPr lang="en-US" sz="1200" dirty="0"/>
              <a:t> </a:t>
            </a:r>
            <a:r>
              <a:rPr lang="en-US" sz="1200" b="1" dirty="0" smtClean="0"/>
              <a:t>LLD</a:t>
            </a:r>
            <a:r>
              <a:rPr lang="en-US" sz="1200" b="1" dirty="0"/>
              <a:t>, </a:t>
            </a:r>
            <a:r>
              <a:rPr lang="en-US" sz="1200" b="1" dirty="0" err="1"/>
              <a:t>Std</a:t>
            </a:r>
            <a:r>
              <a:rPr lang="en-US" sz="1200" b="1" dirty="0"/>
              <a:t> </a:t>
            </a:r>
            <a:r>
              <a:rPr lang="en-US" sz="1200" b="1" dirty="0" err="1"/>
              <a:t>Hexene</a:t>
            </a:r>
            <a:r>
              <a:rPr lang="en-US" sz="1200" b="1" dirty="0"/>
              <a:t> </a:t>
            </a:r>
            <a:r>
              <a:rPr lang="en-US" sz="1200" b="1" dirty="0" smtClean="0"/>
              <a:t>Blend </a:t>
            </a:r>
            <a:r>
              <a:rPr lang="en-US" sz="1200" dirty="0" smtClean="0"/>
              <a:t>|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Additives</a:t>
            </a:r>
            <a:r>
              <a:rPr lang="en-US" sz="1200" dirty="0" smtClean="0"/>
              <a:t> </a:t>
            </a:r>
            <a:r>
              <a:rPr lang="en-US" sz="1200" b="1" dirty="0" err="1" smtClean="0"/>
              <a:t>Metallocene</a:t>
            </a:r>
            <a:r>
              <a:rPr lang="en-US" sz="1200" b="1" dirty="0" smtClean="0"/>
              <a:t> </a:t>
            </a:r>
            <a:r>
              <a:rPr lang="en-US" sz="1200" b="1" dirty="0"/>
              <a:t>(0.150), Anti Block</a:t>
            </a:r>
            <a:r>
              <a:rPr lang="en-US" sz="1200" b="1" dirty="0" smtClean="0"/>
              <a:t>, High </a:t>
            </a:r>
            <a:r>
              <a:rPr lang="en-US" sz="1200" b="1" dirty="0"/>
              <a:t>Slip, UVI/UVA (2.0%</a:t>
            </a:r>
            <a:r>
              <a:rPr lang="en-US" sz="1200" b="1" dirty="0" smtClean="0"/>
              <a:t>)</a:t>
            </a:r>
            <a:r>
              <a:rPr lang="en-US" sz="1200" dirty="0" smtClean="0"/>
              <a:t> |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Printing</a:t>
            </a:r>
            <a:r>
              <a:rPr lang="en-US" sz="1200" dirty="0" smtClean="0"/>
              <a:t> </a:t>
            </a:r>
            <a:r>
              <a:rPr lang="en-US" sz="1200" b="1" dirty="0" smtClean="0"/>
              <a:t>1 Color-1 Side Black Ink, Plate SP0001-Suffocation Warning, Image, 3.0” (H)x6.0”(W), Orient: Upside Down </a:t>
            </a:r>
            <a:r>
              <a:rPr lang="en-US" sz="1200" dirty="0" smtClean="0"/>
              <a:t>|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Venting </a:t>
            </a:r>
            <a:r>
              <a:rPr lang="en-US" sz="1200" b="1" dirty="0" smtClean="0"/>
              <a:t>User Specified Normal, Sides, 12 Holes, 2: From Side, 4” From Bottom,3” Between  </a:t>
            </a:r>
          </a:p>
          <a:p>
            <a:r>
              <a:rPr lang="en-US" sz="1200" dirty="0" smtClean="0">
                <a:solidFill>
                  <a:srgbClr val="800080"/>
                </a:solidFill>
              </a:rPr>
              <a:t>See less</a:t>
            </a:r>
            <a:endParaRPr lang="en-US" sz="1200" dirty="0" smtClean="0"/>
          </a:p>
        </p:txBody>
      </p:sp>
      <p:sp>
        <p:nvSpPr>
          <p:cNvPr id="6" name="Isosceles Triangle 5"/>
          <p:cNvSpPr/>
          <p:nvPr/>
        </p:nvSpPr>
        <p:spPr>
          <a:xfrm>
            <a:off x="2456777" y="4135337"/>
            <a:ext cx="120423" cy="87589"/>
          </a:xfrm>
          <a:prstGeom prst="triangle">
            <a:avLst/>
          </a:prstGeom>
          <a:solidFill>
            <a:srgbClr val="800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7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28800" y="2856913"/>
            <a:ext cx="5486400" cy="12695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u="dotted" dirty="0">
                <a:solidFill>
                  <a:srgbClr val="800080"/>
                </a:solidFill>
              </a:rPr>
              <a:t>Medium Blue</a:t>
            </a:r>
            <a:r>
              <a:rPr lang="en-US" sz="1400" b="1" dirty="0">
                <a:solidFill>
                  <a:srgbClr val="800080"/>
                </a:solidFill>
              </a:rPr>
              <a:t> </a:t>
            </a:r>
            <a:r>
              <a:rPr lang="en-US" sz="1400" b="1" dirty="0" err="1">
                <a:solidFill>
                  <a:srgbClr val="800080"/>
                </a:solidFill>
              </a:rPr>
              <a:t>Layflat</a:t>
            </a:r>
            <a:r>
              <a:rPr lang="en-US" sz="1400" b="1" dirty="0">
                <a:solidFill>
                  <a:srgbClr val="800080"/>
                </a:solidFill>
              </a:rPr>
              <a:t> Polybags</a:t>
            </a:r>
            <a:endParaRPr lang="en-US" sz="1400" dirty="0">
              <a:solidFill>
                <a:srgbClr val="800080"/>
              </a:solidFill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/>
              <a:t>Made on demand</a:t>
            </a:r>
            <a:r>
              <a:rPr lang="en-US" sz="1200" dirty="0"/>
              <a:t> |</a:t>
            </a:r>
            <a:r>
              <a:rPr lang="en-US" sz="1200" b="1" dirty="0"/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 </a:t>
            </a:r>
            <a:r>
              <a:rPr lang="en-US" sz="1200" b="1" dirty="0" smtClean="0"/>
              <a:t>12x18x002  </a:t>
            </a:r>
            <a:r>
              <a:rPr lang="en-US" sz="1200" dirty="0" smtClean="0">
                <a:solidFill>
                  <a:srgbClr val="800080"/>
                </a:solidFill>
              </a:rPr>
              <a:t>See less</a:t>
            </a:r>
            <a:endParaRPr lang="en-US" sz="1200" b="1" dirty="0" smtClean="0"/>
          </a:p>
          <a:p>
            <a:r>
              <a:rPr lang="en-US" sz="1200" b="1" dirty="0" smtClean="0"/>
              <a:t>LLD</a:t>
            </a:r>
            <a:r>
              <a:rPr lang="en-US" sz="1200" b="1" dirty="0"/>
              <a:t>, </a:t>
            </a:r>
            <a:r>
              <a:rPr lang="en-US" sz="1200" b="1" dirty="0" err="1"/>
              <a:t>Std</a:t>
            </a:r>
            <a:r>
              <a:rPr lang="en-US" sz="1200" b="1" dirty="0"/>
              <a:t> </a:t>
            </a:r>
            <a:r>
              <a:rPr lang="en-US" sz="1200" b="1" dirty="0" err="1"/>
              <a:t>Hexene</a:t>
            </a:r>
            <a:r>
              <a:rPr lang="en-US" sz="1200" b="1" dirty="0"/>
              <a:t> </a:t>
            </a:r>
            <a:r>
              <a:rPr lang="en-US" sz="1200" b="1" dirty="0" smtClean="0"/>
              <a:t>Blend </a:t>
            </a:r>
            <a:r>
              <a:rPr lang="en-US" sz="1200" dirty="0" smtClean="0"/>
              <a:t>|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Metallocene</a:t>
            </a:r>
            <a:r>
              <a:rPr lang="en-US" sz="1200" b="1" dirty="0" smtClean="0"/>
              <a:t> </a:t>
            </a:r>
            <a:r>
              <a:rPr lang="en-US" sz="1200" b="1" dirty="0"/>
              <a:t>(0.150), Anti Block</a:t>
            </a:r>
            <a:r>
              <a:rPr lang="en-US" sz="1200" b="1" dirty="0" smtClean="0"/>
              <a:t>, High </a:t>
            </a:r>
            <a:r>
              <a:rPr lang="en-US" sz="1200" b="1" dirty="0"/>
              <a:t>Slip, UVI/UVA (2.0%</a:t>
            </a:r>
            <a:r>
              <a:rPr lang="en-US" sz="1200" b="1" dirty="0" smtClean="0"/>
              <a:t>)</a:t>
            </a:r>
            <a:endParaRPr lang="en-US" sz="1200" dirty="0" smtClean="0"/>
          </a:p>
          <a:p>
            <a:r>
              <a:rPr lang="en-US" sz="1200" dirty="0" smtClean="0"/>
              <a:t>|</a:t>
            </a:r>
            <a:r>
              <a:rPr lang="en-US" sz="1200" b="1" dirty="0" smtClean="0"/>
              <a:t> </a:t>
            </a:r>
            <a:r>
              <a:rPr lang="en-US" sz="1200" b="1" dirty="0" smtClean="0"/>
              <a:t>1 Color-1 Side Black Ink, Plate SP0001-Suffocation Warning, Image, 3.0” (H)x6.0” (W), Orient: Upside Down </a:t>
            </a:r>
            <a:r>
              <a:rPr lang="en-US" sz="1200" dirty="0" smtClean="0"/>
              <a:t>| </a:t>
            </a:r>
            <a:r>
              <a:rPr lang="en-US" sz="1200" b="1" dirty="0" smtClean="0"/>
              <a:t>User Specified Normal, Sides, 12 Holes, 2” From Side, 4” From 	Bottom, 3” Between</a:t>
            </a:r>
            <a:endParaRPr lang="en-US" sz="1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617529"/>
              </p:ext>
            </p:extLst>
          </p:nvPr>
        </p:nvGraphicFramePr>
        <p:xfrm>
          <a:off x="1828800" y="204714"/>
          <a:ext cx="5486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5486400" imgH="2209800" progId="Word.Document.12">
                  <p:embed/>
                </p:oleObj>
              </mc:Choice>
              <mc:Fallback>
                <p:oleObj name="Document" r:id="rId3" imgW="5486400" imgH="220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04714"/>
                        <a:ext cx="54864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sosceles Triangle 7"/>
          <p:cNvSpPr/>
          <p:nvPr/>
        </p:nvSpPr>
        <p:spPr>
          <a:xfrm rot="5400000">
            <a:off x="7825744" y="3936199"/>
            <a:ext cx="120423" cy="87589"/>
          </a:xfrm>
          <a:prstGeom prst="triangle">
            <a:avLst/>
          </a:prstGeom>
          <a:solidFill>
            <a:srgbClr val="800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081807" y="3203235"/>
            <a:ext cx="120423" cy="87589"/>
          </a:xfrm>
          <a:prstGeom prst="triangle">
            <a:avLst/>
          </a:prstGeom>
          <a:solidFill>
            <a:srgbClr val="8000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1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157201"/>
              </p:ext>
            </p:extLst>
          </p:nvPr>
        </p:nvGraphicFramePr>
        <p:xfrm>
          <a:off x="1828800" y="204714"/>
          <a:ext cx="5486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cument" r:id="rId3" imgW="5486400" imgH="2209800" progId="Word.Document.12">
                  <p:embed/>
                </p:oleObj>
              </mc:Choice>
              <mc:Fallback>
                <p:oleObj name="Document" r:id="rId3" imgW="5486400" imgH="2209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204714"/>
                        <a:ext cx="54864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2733623"/>
            <a:ext cx="5486400" cy="715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u="dotted" dirty="0">
                <a:solidFill>
                  <a:srgbClr val="800080"/>
                </a:solidFill>
              </a:rPr>
              <a:t>Medium Blue</a:t>
            </a:r>
            <a:r>
              <a:rPr lang="en-US" sz="1400" b="1" dirty="0">
                <a:solidFill>
                  <a:srgbClr val="800080"/>
                </a:solidFill>
              </a:rPr>
              <a:t> </a:t>
            </a:r>
            <a:r>
              <a:rPr lang="en-US" sz="1400" b="1" dirty="0" err="1">
                <a:solidFill>
                  <a:srgbClr val="800080"/>
                </a:solidFill>
              </a:rPr>
              <a:t>Layflat</a:t>
            </a:r>
            <a:r>
              <a:rPr lang="en-US" sz="1400" b="1" dirty="0">
                <a:solidFill>
                  <a:srgbClr val="800080"/>
                </a:solidFill>
              </a:rPr>
              <a:t> Polybags</a:t>
            </a:r>
            <a:endParaRPr lang="en-US" sz="1400" dirty="0">
              <a:solidFill>
                <a:srgbClr val="800080"/>
              </a:solidFill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/>
              <a:t>Made on demand</a:t>
            </a:r>
            <a:r>
              <a:rPr lang="en-US" sz="1200" dirty="0"/>
              <a:t> |</a:t>
            </a:r>
            <a:r>
              <a:rPr lang="en-US" sz="1200" b="1" dirty="0"/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 </a:t>
            </a:r>
            <a:r>
              <a:rPr lang="en-US" sz="1200" b="1" dirty="0" smtClean="0"/>
              <a:t>12x18x002</a:t>
            </a:r>
            <a:endParaRPr lang="en-US" sz="1200" dirty="0"/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Materials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b="1" dirty="0" smtClean="0"/>
              <a:t>LLD</a:t>
            </a:r>
            <a:r>
              <a:rPr lang="en-US" sz="1200" b="1" dirty="0"/>
              <a:t>, </a:t>
            </a:r>
            <a:r>
              <a:rPr lang="en-US" sz="1200" b="1" dirty="0" err="1"/>
              <a:t>Std</a:t>
            </a:r>
            <a:r>
              <a:rPr lang="en-US" sz="1200" b="1" dirty="0"/>
              <a:t> </a:t>
            </a:r>
            <a:r>
              <a:rPr lang="en-US" sz="1200" b="1" dirty="0" err="1"/>
              <a:t>Hexene</a:t>
            </a:r>
            <a:r>
              <a:rPr lang="en-US" sz="1200" b="1" dirty="0"/>
              <a:t> </a:t>
            </a:r>
            <a:r>
              <a:rPr lang="en-US" sz="1200" b="1" dirty="0" smtClean="0"/>
              <a:t>Blend  </a:t>
            </a:r>
            <a:r>
              <a:rPr lang="en-US" sz="1200" u="sng" dirty="0" smtClean="0">
                <a:solidFill>
                  <a:srgbClr val="800080"/>
                </a:solidFill>
              </a:rPr>
              <a:t>See more </a:t>
            </a:r>
            <a:endParaRPr lang="en-US" sz="1200" u="sng" dirty="0">
              <a:solidFill>
                <a:srgbClr val="800080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61311" y="4083548"/>
            <a:ext cx="5715000" cy="18854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90273" y="4205076"/>
            <a:ext cx="5486400" cy="1638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u="dotted" dirty="0">
                <a:solidFill>
                  <a:srgbClr val="800080"/>
                </a:solidFill>
              </a:rPr>
              <a:t>Medium Blue</a:t>
            </a:r>
            <a:r>
              <a:rPr lang="en-US" sz="1400" b="1" dirty="0">
                <a:solidFill>
                  <a:srgbClr val="800080"/>
                </a:solidFill>
              </a:rPr>
              <a:t> </a:t>
            </a:r>
            <a:r>
              <a:rPr lang="en-US" sz="1400" b="1" dirty="0" err="1">
                <a:solidFill>
                  <a:srgbClr val="800080"/>
                </a:solidFill>
              </a:rPr>
              <a:t>Layflat</a:t>
            </a:r>
            <a:r>
              <a:rPr lang="en-US" sz="1400" b="1" dirty="0">
                <a:solidFill>
                  <a:srgbClr val="800080"/>
                </a:solidFill>
              </a:rPr>
              <a:t> Polybags</a:t>
            </a:r>
            <a:endParaRPr lang="en-US" sz="1400" dirty="0">
              <a:solidFill>
                <a:srgbClr val="800080"/>
              </a:solidFill>
            </a:endParaRP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Item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/>
              <a:t>Made on demand</a:t>
            </a:r>
            <a:r>
              <a:rPr lang="en-US" sz="1200" dirty="0"/>
              <a:t> |</a:t>
            </a:r>
            <a:r>
              <a:rPr lang="en-US" sz="1200" b="1" dirty="0"/>
              <a:t>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Size </a:t>
            </a:r>
            <a:r>
              <a:rPr lang="en-US" sz="1200" b="1" dirty="0" smtClean="0"/>
              <a:t>12x18x002  </a:t>
            </a:r>
            <a:endParaRPr lang="en-US" sz="1200" dirty="0"/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Materials</a:t>
            </a:r>
            <a:r>
              <a:rPr lang="en-US" sz="1200" dirty="0"/>
              <a:t> </a:t>
            </a:r>
            <a:r>
              <a:rPr lang="en-US" sz="1200" dirty="0" smtClean="0"/>
              <a:t> </a:t>
            </a:r>
            <a:r>
              <a:rPr lang="en-US" sz="1200" b="1" dirty="0" smtClean="0"/>
              <a:t>LLD</a:t>
            </a:r>
            <a:r>
              <a:rPr lang="en-US" sz="1200" b="1" dirty="0"/>
              <a:t>, </a:t>
            </a:r>
            <a:r>
              <a:rPr lang="en-US" sz="1200" b="1" dirty="0" err="1"/>
              <a:t>Std</a:t>
            </a:r>
            <a:r>
              <a:rPr lang="en-US" sz="1200" b="1" dirty="0"/>
              <a:t> </a:t>
            </a:r>
            <a:r>
              <a:rPr lang="en-US" sz="1200" b="1" dirty="0" err="1"/>
              <a:t>Hexene</a:t>
            </a:r>
            <a:r>
              <a:rPr lang="en-US" sz="1200" b="1" dirty="0"/>
              <a:t> </a:t>
            </a:r>
            <a:r>
              <a:rPr lang="en-US" sz="1200" b="1" dirty="0" smtClean="0"/>
              <a:t>Blend  </a:t>
            </a:r>
            <a:r>
              <a:rPr lang="en-US" sz="1200" dirty="0" smtClean="0">
                <a:solidFill>
                  <a:srgbClr val="800080"/>
                </a:solidFill>
              </a:rPr>
              <a:t>See less</a:t>
            </a:r>
            <a:endParaRPr lang="en-US" sz="1200" dirty="0"/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Additives</a:t>
            </a:r>
            <a:r>
              <a:rPr lang="en-US" sz="1200" dirty="0" smtClean="0"/>
              <a:t>  </a:t>
            </a:r>
            <a:r>
              <a:rPr lang="en-US" sz="1200" b="1" dirty="0" err="1" smtClean="0"/>
              <a:t>Metallocene</a:t>
            </a:r>
            <a:r>
              <a:rPr lang="en-US" sz="1200" b="1" dirty="0" smtClean="0"/>
              <a:t> </a:t>
            </a:r>
            <a:r>
              <a:rPr lang="en-US" sz="1200" b="1" dirty="0"/>
              <a:t>(0.150), Anti Block</a:t>
            </a:r>
            <a:r>
              <a:rPr lang="en-US" sz="1200" b="1" dirty="0" smtClean="0"/>
              <a:t>, High </a:t>
            </a:r>
            <a:r>
              <a:rPr lang="en-US" sz="1200" b="1" dirty="0"/>
              <a:t>Slip, UVI/UVA (2.0%</a:t>
            </a:r>
            <a:r>
              <a:rPr lang="en-US" sz="1200" b="1" dirty="0" smtClean="0"/>
              <a:t>)</a:t>
            </a:r>
            <a:endParaRPr lang="en-US" sz="1200" dirty="0" smtClean="0"/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Printing</a:t>
            </a:r>
            <a:r>
              <a:rPr lang="en-US" sz="1200" dirty="0" smtClean="0"/>
              <a:t>    </a:t>
            </a:r>
            <a:r>
              <a:rPr lang="en-US" sz="1200" b="1" dirty="0" smtClean="0"/>
              <a:t>1 Color-1 Side Black Ink, Plate SP0001-Suffocation Warning, Image, 		     3.0” (H)x6.0”(W), Orient: Upside Down 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Venting    </a:t>
            </a:r>
            <a:r>
              <a:rPr lang="en-US" sz="1200" b="1" dirty="0" smtClean="0"/>
              <a:t>User Specified Normal, Sides, 12 Holes, 2” From Side, 4” From Bottom, 3”             	     Between 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7505223" y="4046326"/>
            <a:ext cx="342900" cy="3175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1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332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Viglianti</dc:creator>
  <cp:lastModifiedBy>Gregory Viglianti</cp:lastModifiedBy>
  <cp:revision>6</cp:revision>
  <dcterms:created xsi:type="dcterms:W3CDTF">2012-05-07T17:34:00Z</dcterms:created>
  <dcterms:modified xsi:type="dcterms:W3CDTF">2012-05-07T18:42:50Z</dcterms:modified>
</cp:coreProperties>
</file>