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30" d="100"/>
          <a:sy n="130" d="100"/>
        </p:scale>
        <p:origin x="-28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DAF60-1D84-B142-B211-50C3F6B7E6CC}" type="datetimeFigureOut">
              <a:rPr lang="en-US" smtClean="0"/>
              <a:t>5/7/12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6EB6-06FD-FA47-88E7-EED94885A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828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DAF60-1D84-B142-B211-50C3F6B7E6CC}" type="datetimeFigureOut">
              <a:rPr lang="en-US" smtClean="0"/>
              <a:t>5/7/12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6EB6-06FD-FA47-88E7-EED94885A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413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DAF60-1D84-B142-B211-50C3F6B7E6CC}" type="datetimeFigureOut">
              <a:rPr lang="en-US" smtClean="0"/>
              <a:t>5/7/12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6EB6-06FD-FA47-88E7-EED94885A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352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DAF60-1D84-B142-B211-50C3F6B7E6CC}" type="datetimeFigureOut">
              <a:rPr lang="en-US" smtClean="0"/>
              <a:t>5/7/12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6EB6-06FD-FA47-88E7-EED94885A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54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DAF60-1D84-B142-B211-50C3F6B7E6CC}" type="datetimeFigureOut">
              <a:rPr lang="en-US" smtClean="0"/>
              <a:t>5/7/12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6EB6-06FD-FA47-88E7-EED94885A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227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DAF60-1D84-B142-B211-50C3F6B7E6CC}" type="datetimeFigureOut">
              <a:rPr lang="en-US" smtClean="0"/>
              <a:t>5/7/12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6EB6-06FD-FA47-88E7-EED94885A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829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DAF60-1D84-B142-B211-50C3F6B7E6CC}" type="datetimeFigureOut">
              <a:rPr lang="en-US" smtClean="0"/>
              <a:t>5/7/12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6EB6-06FD-FA47-88E7-EED94885A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26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DAF60-1D84-B142-B211-50C3F6B7E6CC}" type="datetimeFigureOut">
              <a:rPr lang="en-US" smtClean="0"/>
              <a:t>5/7/12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6EB6-06FD-FA47-88E7-EED94885A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233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DAF60-1D84-B142-B211-50C3F6B7E6CC}" type="datetimeFigureOut">
              <a:rPr lang="en-US" smtClean="0"/>
              <a:t>5/7/12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6EB6-06FD-FA47-88E7-EED94885A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82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DAF60-1D84-B142-B211-50C3F6B7E6CC}" type="datetimeFigureOut">
              <a:rPr lang="en-US" smtClean="0"/>
              <a:t>5/7/12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6EB6-06FD-FA47-88E7-EED94885A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561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DAF60-1D84-B142-B211-50C3F6B7E6CC}" type="datetimeFigureOut">
              <a:rPr lang="en-US" smtClean="0"/>
              <a:t>5/7/12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6EB6-06FD-FA47-88E7-EED94885A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435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DAF60-1D84-B142-B211-50C3F6B7E6CC}" type="datetimeFigureOut">
              <a:rPr lang="en-US" smtClean="0"/>
              <a:t>5/7/12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86EB6-06FD-FA47-88E7-EED94885A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52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4" Type="http://schemas.openxmlformats.org/officeDocument/2006/relationships/image" Target="../media/image1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4" Type="http://schemas.openxmlformats.org/officeDocument/2006/relationships/image" Target="../media/image1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4.docx"/><Relationship Id="rId4" Type="http://schemas.openxmlformats.org/officeDocument/2006/relationships/image" Target="../media/image1.png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5.docx"/><Relationship Id="rId4" Type="http://schemas.openxmlformats.org/officeDocument/2006/relationships/image" Target="../media/image1.png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2194554"/>
              </p:ext>
            </p:extLst>
          </p:nvPr>
        </p:nvGraphicFramePr>
        <p:xfrm>
          <a:off x="1828800" y="204714"/>
          <a:ext cx="54864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3" imgW="5486400" imgH="2209800" progId="Word.Document.12">
                  <p:embed/>
                </p:oleObj>
              </mc:Choice>
              <mc:Fallback>
                <p:oleObj name="Document" r:id="rId3" imgW="5486400" imgH="2209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8800" y="204714"/>
                        <a:ext cx="5486400" cy="220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1828800" y="2733623"/>
            <a:ext cx="5486400" cy="7155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sz="1400" b="1" u="dotted" dirty="0">
                <a:solidFill>
                  <a:srgbClr val="800080"/>
                </a:solidFill>
              </a:rPr>
              <a:t>Medium Blue</a:t>
            </a:r>
            <a:r>
              <a:rPr lang="en-US" sz="1400" b="1" dirty="0">
                <a:solidFill>
                  <a:srgbClr val="800080"/>
                </a:solidFill>
              </a:rPr>
              <a:t> </a:t>
            </a:r>
            <a:r>
              <a:rPr lang="en-US" sz="1400" b="1" dirty="0" err="1">
                <a:solidFill>
                  <a:srgbClr val="800080"/>
                </a:solidFill>
              </a:rPr>
              <a:t>Layflat</a:t>
            </a:r>
            <a:r>
              <a:rPr lang="en-US" sz="1400" b="1" dirty="0">
                <a:solidFill>
                  <a:srgbClr val="800080"/>
                </a:solidFill>
              </a:rPr>
              <a:t> Polybags</a:t>
            </a:r>
            <a:endParaRPr lang="en-US" sz="1400" dirty="0">
              <a:solidFill>
                <a:srgbClr val="800080"/>
              </a:solidFill>
            </a:endParaRPr>
          </a:p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Item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b="1" dirty="0"/>
              <a:t>Made on demand</a:t>
            </a:r>
            <a:r>
              <a:rPr lang="en-US" sz="1200" dirty="0"/>
              <a:t> |</a:t>
            </a:r>
            <a:r>
              <a:rPr lang="en-US" sz="1200" b="1" dirty="0"/>
              <a:t>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Size </a:t>
            </a:r>
            <a:r>
              <a:rPr lang="en-US" sz="1200" b="1" dirty="0" smtClean="0"/>
              <a:t>12x18x002</a:t>
            </a:r>
            <a:endParaRPr lang="en-US" sz="1200" dirty="0"/>
          </a:p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Materials</a:t>
            </a:r>
            <a:r>
              <a:rPr lang="en-US" sz="1200" dirty="0"/>
              <a:t> </a:t>
            </a:r>
            <a:r>
              <a:rPr lang="en-US" sz="1200" dirty="0" smtClean="0"/>
              <a:t> </a:t>
            </a:r>
            <a:r>
              <a:rPr lang="en-US" sz="1200" b="1" dirty="0" smtClean="0"/>
              <a:t>LLD</a:t>
            </a:r>
            <a:r>
              <a:rPr lang="en-US" sz="1200" b="1" dirty="0"/>
              <a:t>, </a:t>
            </a:r>
            <a:r>
              <a:rPr lang="en-US" sz="1200" b="1" dirty="0" err="1"/>
              <a:t>Std</a:t>
            </a:r>
            <a:r>
              <a:rPr lang="en-US" sz="1200" b="1" dirty="0"/>
              <a:t> </a:t>
            </a:r>
            <a:r>
              <a:rPr lang="en-US" sz="1200" b="1" dirty="0" err="1"/>
              <a:t>Hexene</a:t>
            </a:r>
            <a:r>
              <a:rPr lang="en-US" sz="1200" b="1" dirty="0"/>
              <a:t> </a:t>
            </a:r>
            <a:r>
              <a:rPr lang="en-US" sz="1200" b="1" dirty="0" smtClean="0"/>
              <a:t>Blend  </a:t>
            </a:r>
            <a:r>
              <a:rPr lang="en-US" sz="1200" dirty="0" smtClean="0">
                <a:solidFill>
                  <a:srgbClr val="800080"/>
                </a:solidFill>
              </a:rPr>
              <a:t>See more </a:t>
            </a:r>
            <a:endParaRPr lang="en-US" sz="1200" dirty="0">
              <a:solidFill>
                <a:srgbClr val="800080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 rot="10800000">
            <a:off x="4661940" y="3292533"/>
            <a:ext cx="120423" cy="87589"/>
          </a:xfrm>
          <a:prstGeom prst="triangle">
            <a:avLst/>
          </a:prstGeom>
          <a:solidFill>
            <a:srgbClr val="80008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5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9573936"/>
              </p:ext>
            </p:extLst>
          </p:nvPr>
        </p:nvGraphicFramePr>
        <p:xfrm>
          <a:off x="1828800" y="204714"/>
          <a:ext cx="54864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Document" r:id="rId3" imgW="5486400" imgH="2209800" progId="Word.Document.12">
                  <p:embed/>
                </p:oleObj>
              </mc:Choice>
              <mc:Fallback>
                <p:oleObj name="Document" r:id="rId3" imgW="5486400" imgH="2209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8800" y="204714"/>
                        <a:ext cx="5486400" cy="220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1828800" y="2856913"/>
            <a:ext cx="5486400" cy="16389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sz="1400" b="1" u="dotted" dirty="0">
                <a:solidFill>
                  <a:srgbClr val="800080"/>
                </a:solidFill>
              </a:rPr>
              <a:t>Medium Blue</a:t>
            </a:r>
            <a:r>
              <a:rPr lang="en-US" sz="1400" b="1" dirty="0">
                <a:solidFill>
                  <a:srgbClr val="800080"/>
                </a:solidFill>
              </a:rPr>
              <a:t> </a:t>
            </a:r>
            <a:r>
              <a:rPr lang="en-US" sz="1400" b="1" dirty="0" err="1">
                <a:solidFill>
                  <a:srgbClr val="800080"/>
                </a:solidFill>
              </a:rPr>
              <a:t>Layflat</a:t>
            </a:r>
            <a:r>
              <a:rPr lang="en-US" sz="1400" b="1" dirty="0">
                <a:solidFill>
                  <a:srgbClr val="800080"/>
                </a:solidFill>
              </a:rPr>
              <a:t> Polybags</a:t>
            </a:r>
            <a:endParaRPr lang="en-US" sz="1400" dirty="0">
              <a:solidFill>
                <a:srgbClr val="800080"/>
              </a:solidFill>
            </a:endParaRPr>
          </a:p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Item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b="1" dirty="0"/>
              <a:t>Made on demand</a:t>
            </a:r>
            <a:r>
              <a:rPr lang="en-US" sz="1200" dirty="0"/>
              <a:t> |</a:t>
            </a:r>
            <a:r>
              <a:rPr lang="en-US" sz="1200" b="1" dirty="0"/>
              <a:t>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Size </a:t>
            </a:r>
            <a:r>
              <a:rPr lang="en-US" sz="1200" b="1" dirty="0" smtClean="0"/>
              <a:t>12x18x002  </a:t>
            </a:r>
            <a:endParaRPr lang="en-US" sz="1200" dirty="0"/>
          </a:p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Materials</a:t>
            </a:r>
            <a:r>
              <a:rPr lang="en-US" sz="1200" dirty="0"/>
              <a:t> </a:t>
            </a:r>
            <a:r>
              <a:rPr lang="en-US" sz="1200" dirty="0" smtClean="0"/>
              <a:t> </a:t>
            </a:r>
            <a:r>
              <a:rPr lang="en-US" sz="1200" b="1" dirty="0" smtClean="0"/>
              <a:t>LLD</a:t>
            </a:r>
            <a:r>
              <a:rPr lang="en-US" sz="1200" b="1" dirty="0"/>
              <a:t>, </a:t>
            </a:r>
            <a:r>
              <a:rPr lang="en-US" sz="1200" b="1" dirty="0" err="1"/>
              <a:t>Std</a:t>
            </a:r>
            <a:r>
              <a:rPr lang="en-US" sz="1200" b="1" dirty="0"/>
              <a:t> </a:t>
            </a:r>
            <a:r>
              <a:rPr lang="en-US" sz="1200" b="1" dirty="0" err="1"/>
              <a:t>Hexene</a:t>
            </a:r>
            <a:r>
              <a:rPr lang="en-US" sz="1200" b="1" dirty="0"/>
              <a:t> </a:t>
            </a:r>
            <a:r>
              <a:rPr lang="en-US" sz="1200" b="1" dirty="0" smtClean="0"/>
              <a:t>Blend  </a:t>
            </a:r>
            <a:r>
              <a:rPr lang="en-US" sz="1200" dirty="0" smtClean="0">
                <a:solidFill>
                  <a:srgbClr val="800080"/>
                </a:solidFill>
              </a:rPr>
              <a:t>See less</a:t>
            </a:r>
            <a:endParaRPr lang="en-US" sz="1200" dirty="0"/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Additives</a:t>
            </a:r>
            <a:r>
              <a:rPr lang="en-US" sz="1200" dirty="0" smtClean="0"/>
              <a:t>  </a:t>
            </a:r>
            <a:r>
              <a:rPr lang="en-US" sz="1200" b="1" dirty="0" err="1" smtClean="0"/>
              <a:t>Metallocene</a:t>
            </a:r>
            <a:r>
              <a:rPr lang="en-US" sz="1200" b="1" dirty="0" smtClean="0"/>
              <a:t> </a:t>
            </a:r>
            <a:r>
              <a:rPr lang="en-US" sz="1200" b="1" dirty="0"/>
              <a:t>(0.150), Anti Block</a:t>
            </a:r>
            <a:r>
              <a:rPr lang="en-US" sz="1200" b="1" dirty="0" smtClean="0"/>
              <a:t>, High </a:t>
            </a:r>
            <a:r>
              <a:rPr lang="en-US" sz="1200" b="1" dirty="0"/>
              <a:t>Slip, UVI/UVA (2.0%</a:t>
            </a:r>
            <a:r>
              <a:rPr lang="en-US" sz="1200" b="1" dirty="0" smtClean="0"/>
              <a:t>)</a:t>
            </a:r>
            <a:endParaRPr lang="en-US" sz="1200" dirty="0" smtClean="0"/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Printing</a:t>
            </a:r>
            <a:r>
              <a:rPr lang="en-US" sz="1200" dirty="0" smtClean="0"/>
              <a:t>    </a:t>
            </a:r>
            <a:r>
              <a:rPr lang="en-US" sz="1200" b="1" dirty="0" smtClean="0"/>
              <a:t>1 Color-1 Side Black Ink, Plate SP0001-Suffocation Warning, Image, 		     3.0” (H)x6.0”(W), Orient: Upside Down 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Venting    </a:t>
            </a:r>
            <a:r>
              <a:rPr lang="en-US" sz="1200" b="1" dirty="0" smtClean="0"/>
              <a:t>User Specified Normal, Sides, 12 Holes, 2” From Side, 4” From Bottom, 3”             	     Between </a:t>
            </a:r>
            <a:endParaRPr lang="en-US" sz="1200" dirty="0"/>
          </a:p>
        </p:txBody>
      </p:sp>
      <p:sp>
        <p:nvSpPr>
          <p:cNvPr id="7" name="Isosceles Triangle 6"/>
          <p:cNvSpPr/>
          <p:nvPr/>
        </p:nvSpPr>
        <p:spPr>
          <a:xfrm>
            <a:off x="4566936" y="3396284"/>
            <a:ext cx="120423" cy="87589"/>
          </a:xfrm>
          <a:prstGeom prst="triangle">
            <a:avLst/>
          </a:prstGeom>
          <a:solidFill>
            <a:srgbClr val="80008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70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0688908"/>
              </p:ext>
            </p:extLst>
          </p:nvPr>
        </p:nvGraphicFramePr>
        <p:xfrm>
          <a:off x="1828800" y="204714"/>
          <a:ext cx="54864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Document" r:id="rId3" imgW="5486400" imgH="2209800" progId="Word.Document.12">
                  <p:embed/>
                </p:oleObj>
              </mc:Choice>
              <mc:Fallback>
                <p:oleObj name="Document" r:id="rId3" imgW="5486400" imgH="2209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8800" y="204714"/>
                        <a:ext cx="5486400" cy="220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1828800" y="2856913"/>
            <a:ext cx="5486400" cy="14542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sz="1400" b="1" u="dotted" dirty="0">
                <a:solidFill>
                  <a:srgbClr val="800080"/>
                </a:solidFill>
              </a:rPr>
              <a:t>Medium Blue</a:t>
            </a:r>
            <a:r>
              <a:rPr lang="en-US" sz="1400" b="1" dirty="0">
                <a:solidFill>
                  <a:srgbClr val="800080"/>
                </a:solidFill>
              </a:rPr>
              <a:t> </a:t>
            </a:r>
            <a:r>
              <a:rPr lang="en-US" sz="1400" b="1" dirty="0" err="1">
                <a:solidFill>
                  <a:srgbClr val="800080"/>
                </a:solidFill>
              </a:rPr>
              <a:t>Layflat</a:t>
            </a:r>
            <a:r>
              <a:rPr lang="en-US" sz="1400" b="1" dirty="0">
                <a:solidFill>
                  <a:srgbClr val="800080"/>
                </a:solidFill>
              </a:rPr>
              <a:t> Polybags</a:t>
            </a:r>
            <a:endParaRPr lang="en-US" sz="1400" dirty="0">
              <a:solidFill>
                <a:srgbClr val="800080"/>
              </a:solidFill>
            </a:endParaRPr>
          </a:p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Item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b="1" dirty="0"/>
              <a:t>Made on demand</a:t>
            </a:r>
            <a:r>
              <a:rPr lang="en-US" sz="1200" dirty="0"/>
              <a:t> |</a:t>
            </a:r>
            <a:r>
              <a:rPr lang="en-US" sz="1200" b="1" dirty="0"/>
              <a:t>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Size </a:t>
            </a:r>
            <a:r>
              <a:rPr lang="en-US" sz="1200" b="1" dirty="0" smtClean="0"/>
              <a:t>12x18x002  </a:t>
            </a:r>
            <a:endParaRPr lang="en-US" sz="1200" dirty="0"/>
          </a:p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Materials</a:t>
            </a:r>
            <a:r>
              <a:rPr lang="en-US" sz="1200" dirty="0"/>
              <a:t> </a:t>
            </a:r>
            <a:r>
              <a:rPr lang="en-US" sz="1200" b="1" dirty="0" smtClean="0"/>
              <a:t>LLD</a:t>
            </a:r>
            <a:r>
              <a:rPr lang="en-US" sz="1200" b="1" dirty="0"/>
              <a:t>, </a:t>
            </a:r>
            <a:r>
              <a:rPr lang="en-US" sz="1200" b="1" dirty="0" err="1"/>
              <a:t>Std</a:t>
            </a:r>
            <a:r>
              <a:rPr lang="en-US" sz="1200" b="1" dirty="0"/>
              <a:t> </a:t>
            </a:r>
            <a:r>
              <a:rPr lang="en-US" sz="1200" b="1" dirty="0" err="1"/>
              <a:t>Hexene</a:t>
            </a:r>
            <a:r>
              <a:rPr lang="en-US" sz="1200" b="1" dirty="0"/>
              <a:t> </a:t>
            </a:r>
            <a:r>
              <a:rPr lang="en-US" sz="1200" b="1" dirty="0" smtClean="0"/>
              <a:t>Blend </a:t>
            </a:r>
            <a:r>
              <a:rPr lang="en-US" sz="1200" dirty="0" smtClean="0"/>
              <a:t>|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Additives</a:t>
            </a:r>
            <a:r>
              <a:rPr lang="en-US" sz="1200" dirty="0" smtClean="0"/>
              <a:t> </a:t>
            </a:r>
            <a:r>
              <a:rPr lang="en-US" sz="1200" b="1" dirty="0" err="1" smtClean="0"/>
              <a:t>Metallocene</a:t>
            </a:r>
            <a:r>
              <a:rPr lang="en-US" sz="1200" b="1" dirty="0" smtClean="0"/>
              <a:t> </a:t>
            </a:r>
            <a:r>
              <a:rPr lang="en-US" sz="1200" b="1" dirty="0"/>
              <a:t>(0.150), Anti Block</a:t>
            </a:r>
            <a:r>
              <a:rPr lang="en-US" sz="1200" b="1" dirty="0" smtClean="0"/>
              <a:t>, High </a:t>
            </a:r>
            <a:r>
              <a:rPr lang="en-US" sz="1200" b="1" dirty="0"/>
              <a:t>Slip, UVI/UVA (2.0%</a:t>
            </a:r>
            <a:r>
              <a:rPr lang="en-US" sz="1200" b="1" dirty="0" smtClean="0"/>
              <a:t>)</a:t>
            </a:r>
            <a:r>
              <a:rPr lang="en-US" sz="1200" dirty="0" smtClean="0"/>
              <a:t> |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Printing</a:t>
            </a:r>
            <a:r>
              <a:rPr lang="en-US" sz="1200" dirty="0" smtClean="0"/>
              <a:t> </a:t>
            </a:r>
            <a:r>
              <a:rPr lang="en-US" sz="1200" b="1" dirty="0" smtClean="0"/>
              <a:t>1 Color-1 Side Black Ink, Plate SP0001-Suffocation Warning, Image, 3.0” (H)x6.0”(W), Orient: Upside Down </a:t>
            </a:r>
            <a:r>
              <a:rPr lang="en-US" sz="1200" dirty="0" smtClean="0"/>
              <a:t>|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Venting </a:t>
            </a:r>
            <a:r>
              <a:rPr lang="en-US" sz="1200" b="1" dirty="0" smtClean="0"/>
              <a:t>User Specified Normal, Sides, 12 Holes, 2: From Side, 4” From Bottom,3” Between  </a:t>
            </a:r>
          </a:p>
          <a:p>
            <a:r>
              <a:rPr lang="en-US" sz="1200" dirty="0" smtClean="0">
                <a:solidFill>
                  <a:srgbClr val="800080"/>
                </a:solidFill>
              </a:rPr>
              <a:t>See less</a:t>
            </a:r>
            <a:endParaRPr lang="en-US" sz="1200" dirty="0" smtClean="0"/>
          </a:p>
        </p:txBody>
      </p:sp>
      <p:sp>
        <p:nvSpPr>
          <p:cNvPr id="6" name="Isosceles Triangle 5"/>
          <p:cNvSpPr/>
          <p:nvPr/>
        </p:nvSpPr>
        <p:spPr>
          <a:xfrm>
            <a:off x="2456777" y="4135337"/>
            <a:ext cx="120423" cy="87589"/>
          </a:xfrm>
          <a:prstGeom prst="triangle">
            <a:avLst/>
          </a:prstGeom>
          <a:solidFill>
            <a:srgbClr val="80008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276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828800" y="2856913"/>
            <a:ext cx="5486400" cy="126957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sz="1400" b="1" u="dotted" dirty="0">
                <a:solidFill>
                  <a:srgbClr val="800080"/>
                </a:solidFill>
              </a:rPr>
              <a:t>Medium Blue</a:t>
            </a:r>
            <a:r>
              <a:rPr lang="en-US" sz="1400" b="1" dirty="0">
                <a:solidFill>
                  <a:srgbClr val="800080"/>
                </a:solidFill>
              </a:rPr>
              <a:t> </a:t>
            </a:r>
            <a:r>
              <a:rPr lang="en-US" sz="1400" b="1" dirty="0" err="1">
                <a:solidFill>
                  <a:srgbClr val="800080"/>
                </a:solidFill>
              </a:rPr>
              <a:t>Layflat</a:t>
            </a:r>
            <a:r>
              <a:rPr lang="en-US" sz="1400" b="1" dirty="0">
                <a:solidFill>
                  <a:srgbClr val="800080"/>
                </a:solidFill>
              </a:rPr>
              <a:t> Polybags</a:t>
            </a:r>
            <a:endParaRPr lang="en-US" sz="1400" dirty="0">
              <a:solidFill>
                <a:srgbClr val="800080"/>
              </a:solidFill>
            </a:endParaRPr>
          </a:p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Item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b="1" dirty="0"/>
              <a:t>Made on demand</a:t>
            </a:r>
            <a:r>
              <a:rPr lang="en-US" sz="1200" dirty="0"/>
              <a:t> |</a:t>
            </a:r>
            <a:r>
              <a:rPr lang="en-US" sz="1200" b="1" dirty="0"/>
              <a:t>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Size </a:t>
            </a:r>
            <a:r>
              <a:rPr lang="en-US" sz="1200" b="1" dirty="0" smtClean="0"/>
              <a:t>12x18x002  </a:t>
            </a:r>
            <a:r>
              <a:rPr lang="en-US" sz="1200" dirty="0" smtClean="0">
                <a:solidFill>
                  <a:srgbClr val="800080"/>
                </a:solidFill>
              </a:rPr>
              <a:t>See less</a:t>
            </a:r>
            <a:endParaRPr lang="en-US" sz="1200" b="1" dirty="0" smtClean="0"/>
          </a:p>
          <a:p>
            <a:r>
              <a:rPr lang="en-US" sz="1200" b="1" dirty="0" smtClean="0"/>
              <a:t>LLD</a:t>
            </a:r>
            <a:r>
              <a:rPr lang="en-US" sz="1200" b="1" dirty="0"/>
              <a:t>, </a:t>
            </a:r>
            <a:r>
              <a:rPr lang="en-US" sz="1200" b="1" dirty="0" err="1"/>
              <a:t>Std</a:t>
            </a:r>
            <a:r>
              <a:rPr lang="en-US" sz="1200" b="1" dirty="0"/>
              <a:t> </a:t>
            </a:r>
            <a:r>
              <a:rPr lang="en-US" sz="1200" b="1" dirty="0" err="1"/>
              <a:t>Hexene</a:t>
            </a:r>
            <a:r>
              <a:rPr lang="en-US" sz="1200" b="1" dirty="0"/>
              <a:t> </a:t>
            </a:r>
            <a:r>
              <a:rPr lang="en-US" sz="1200" b="1" dirty="0" smtClean="0"/>
              <a:t>Blend </a:t>
            </a:r>
            <a:r>
              <a:rPr lang="en-US" sz="1200" dirty="0" smtClean="0"/>
              <a:t>|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Metallocene</a:t>
            </a:r>
            <a:r>
              <a:rPr lang="en-US" sz="1200" b="1" dirty="0" smtClean="0"/>
              <a:t> </a:t>
            </a:r>
            <a:r>
              <a:rPr lang="en-US" sz="1200" b="1" dirty="0"/>
              <a:t>(0.150), Anti Block</a:t>
            </a:r>
            <a:r>
              <a:rPr lang="en-US" sz="1200" b="1" dirty="0" smtClean="0"/>
              <a:t>, High </a:t>
            </a:r>
            <a:r>
              <a:rPr lang="en-US" sz="1200" b="1" dirty="0"/>
              <a:t>Slip, UVI/UVA (2.0%</a:t>
            </a:r>
            <a:r>
              <a:rPr lang="en-US" sz="1200" b="1" dirty="0" smtClean="0"/>
              <a:t>)</a:t>
            </a:r>
            <a:endParaRPr lang="en-US" sz="1200" dirty="0" smtClean="0"/>
          </a:p>
          <a:p>
            <a:r>
              <a:rPr lang="en-US" sz="1200" dirty="0" smtClean="0"/>
              <a:t>|</a:t>
            </a:r>
            <a:r>
              <a:rPr lang="en-US" sz="1200" b="1" dirty="0" smtClean="0"/>
              <a:t> </a:t>
            </a:r>
            <a:r>
              <a:rPr lang="en-US" sz="1200" b="1" dirty="0" smtClean="0"/>
              <a:t>1 Color-1 Side Black Ink, Plate SP0001-Suffocation Warning, Image, 3.0” (H)x6.0” (W), Orient: Upside Down </a:t>
            </a:r>
            <a:r>
              <a:rPr lang="en-US" sz="1200" dirty="0" smtClean="0"/>
              <a:t>| </a:t>
            </a:r>
            <a:r>
              <a:rPr lang="en-US" sz="1200" b="1" dirty="0" smtClean="0"/>
              <a:t>User Specified Normal, Sides, 12 Holes, 2” From Side, 4” From 	Bottom, 3” Between</a:t>
            </a:r>
            <a:endParaRPr lang="en-US" sz="1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1617529"/>
              </p:ext>
            </p:extLst>
          </p:nvPr>
        </p:nvGraphicFramePr>
        <p:xfrm>
          <a:off x="1828800" y="204714"/>
          <a:ext cx="54864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Document" r:id="rId3" imgW="5486400" imgH="2209800" progId="Word.Document.12">
                  <p:embed/>
                </p:oleObj>
              </mc:Choice>
              <mc:Fallback>
                <p:oleObj name="Document" r:id="rId3" imgW="5486400" imgH="2209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8800" y="204714"/>
                        <a:ext cx="5486400" cy="220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Isosceles Triangle 7"/>
          <p:cNvSpPr/>
          <p:nvPr/>
        </p:nvSpPr>
        <p:spPr>
          <a:xfrm rot="5400000">
            <a:off x="7825744" y="3936199"/>
            <a:ext cx="120423" cy="87589"/>
          </a:xfrm>
          <a:prstGeom prst="triangle">
            <a:avLst/>
          </a:prstGeom>
          <a:solidFill>
            <a:srgbClr val="80008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5081807" y="3203235"/>
            <a:ext cx="120423" cy="87589"/>
          </a:xfrm>
          <a:prstGeom prst="triangle">
            <a:avLst/>
          </a:prstGeom>
          <a:solidFill>
            <a:srgbClr val="80008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217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9157201"/>
              </p:ext>
            </p:extLst>
          </p:nvPr>
        </p:nvGraphicFramePr>
        <p:xfrm>
          <a:off x="1828800" y="204714"/>
          <a:ext cx="54864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Document" r:id="rId3" imgW="5486400" imgH="2209800" progId="Word.Document.12">
                  <p:embed/>
                </p:oleObj>
              </mc:Choice>
              <mc:Fallback>
                <p:oleObj name="Document" r:id="rId3" imgW="5486400" imgH="2209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8800" y="204714"/>
                        <a:ext cx="5486400" cy="220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1828800" y="2733623"/>
            <a:ext cx="5486400" cy="7155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sz="1400" b="1" u="dotted" dirty="0">
                <a:solidFill>
                  <a:srgbClr val="800080"/>
                </a:solidFill>
              </a:rPr>
              <a:t>Medium Blue</a:t>
            </a:r>
            <a:r>
              <a:rPr lang="en-US" sz="1400" b="1" dirty="0">
                <a:solidFill>
                  <a:srgbClr val="800080"/>
                </a:solidFill>
              </a:rPr>
              <a:t> </a:t>
            </a:r>
            <a:r>
              <a:rPr lang="en-US" sz="1400" b="1" dirty="0" err="1">
                <a:solidFill>
                  <a:srgbClr val="800080"/>
                </a:solidFill>
              </a:rPr>
              <a:t>Layflat</a:t>
            </a:r>
            <a:r>
              <a:rPr lang="en-US" sz="1400" b="1" dirty="0">
                <a:solidFill>
                  <a:srgbClr val="800080"/>
                </a:solidFill>
              </a:rPr>
              <a:t> Polybags</a:t>
            </a:r>
            <a:endParaRPr lang="en-US" sz="1400" dirty="0">
              <a:solidFill>
                <a:srgbClr val="800080"/>
              </a:solidFill>
            </a:endParaRPr>
          </a:p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Item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b="1" dirty="0"/>
              <a:t>Made on demand</a:t>
            </a:r>
            <a:r>
              <a:rPr lang="en-US" sz="1200" dirty="0"/>
              <a:t> |</a:t>
            </a:r>
            <a:r>
              <a:rPr lang="en-US" sz="1200" b="1" dirty="0"/>
              <a:t>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Size </a:t>
            </a:r>
            <a:r>
              <a:rPr lang="en-US" sz="1200" b="1" dirty="0" smtClean="0"/>
              <a:t>12x18x002</a:t>
            </a:r>
            <a:endParaRPr lang="en-US" sz="1200" dirty="0"/>
          </a:p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Materials</a:t>
            </a:r>
            <a:r>
              <a:rPr lang="en-US" sz="1200" dirty="0"/>
              <a:t> </a:t>
            </a:r>
            <a:r>
              <a:rPr lang="en-US" sz="1200" dirty="0" smtClean="0"/>
              <a:t> </a:t>
            </a:r>
            <a:r>
              <a:rPr lang="en-US" sz="1200" b="1" dirty="0" smtClean="0"/>
              <a:t>LLD</a:t>
            </a:r>
            <a:r>
              <a:rPr lang="en-US" sz="1200" b="1" dirty="0"/>
              <a:t>, </a:t>
            </a:r>
            <a:r>
              <a:rPr lang="en-US" sz="1200" b="1" dirty="0" err="1"/>
              <a:t>Std</a:t>
            </a:r>
            <a:r>
              <a:rPr lang="en-US" sz="1200" b="1" dirty="0"/>
              <a:t> </a:t>
            </a:r>
            <a:r>
              <a:rPr lang="en-US" sz="1200" b="1" dirty="0" err="1"/>
              <a:t>Hexene</a:t>
            </a:r>
            <a:r>
              <a:rPr lang="en-US" sz="1200" b="1" dirty="0"/>
              <a:t> </a:t>
            </a:r>
            <a:r>
              <a:rPr lang="en-US" sz="1200" b="1" dirty="0" smtClean="0"/>
              <a:t>Blend  </a:t>
            </a:r>
            <a:r>
              <a:rPr lang="en-US" sz="1200" u="sng" dirty="0" smtClean="0">
                <a:solidFill>
                  <a:srgbClr val="800080"/>
                </a:solidFill>
              </a:rPr>
              <a:t>See more </a:t>
            </a:r>
            <a:endParaRPr lang="en-US" sz="1200" u="sng" dirty="0">
              <a:solidFill>
                <a:srgbClr val="800080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061311" y="4083548"/>
            <a:ext cx="5715000" cy="188546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190273" y="4205076"/>
            <a:ext cx="5486400" cy="16389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sz="1400" b="1" u="dotted" dirty="0">
                <a:solidFill>
                  <a:srgbClr val="800080"/>
                </a:solidFill>
              </a:rPr>
              <a:t>Medium Blue</a:t>
            </a:r>
            <a:r>
              <a:rPr lang="en-US" sz="1400" b="1" dirty="0">
                <a:solidFill>
                  <a:srgbClr val="800080"/>
                </a:solidFill>
              </a:rPr>
              <a:t> </a:t>
            </a:r>
            <a:r>
              <a:rPr lang="en-US" sz="1400" b="1" dirty="0" err="1">
                <a:solidFill>
                  <a:srgbClr val="800080"/>
                </a:solidFill>
              </a:rPr>
              <a:t>Layflat</a:t>
            </a:r>
            <a:r>
              <a:rPr lang="en-US" sz="1400" b="1" dirty="0">
                <a:solidFill>
                  <a:srgbClr val="800080"/>
                </a:solidFill>
              </a:rPr>
              <a:t> Polybags</a:t>
            </a:r>
            <a:endParaRPr lang="en-US" sz="1400" dirty="0">
              <a:solidFill>
                <a:srgbClr val="800080"/>
              </a:solidFill>
            </a:endParaRPr>
          </a:p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Item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b="1" dirty="0"/>
              <a:t>Made on demand</a:t>
            </a:r>
            <a:r>
              <a:rPr lang="en-US" sz="1200" dirty="0"/>
              <a:t> |</a:t>
            </a:r>
            <a:r>
              <a:rPr lang="en-US" sz="1200" b="1" dirty="0"/>
              <a:t>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Size </a:t>
            </a:r>
            <a:r>
              <a:rPr lang="en-US" sz="1200" b="1" dirty="0" smtClean="0"/>
              <a:t>12x18x002  </a:t>
            </a:r>
            <a:endParaRPr lang="en-US" sz="1200" dirty="0"/>
          </a:p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Materials</a:t>
            </a:r>
            <a:r>
              <a:rPr lang="en-US" sz="1200" dirty="0"/>
              <a:t> </a:t>
            </a:r>
            <a:r>
              <a:rPr lang="en-US" sz="1200" dirty="0" smtClean="0"/>
              <a:t> </a:t>
            </a:r>
            <a:r>
              <a:rPr lang="en-US" sz="1200" b="1" dirty="0" smtClean="0"/>
              <a:t>LLD</a:t>
            </a:r>
            <a:r>
              <a:rPr lang="en-US" sz="1200" b="1" dirty="0"/>
              <a:t>, </a:t>
            </a:r>
            <a:r>
              <a:rPr lang="en-US" sz="1200" b="1" dirty="0" err="1"/>
              <a:t>Std</a:t>
            </a:r>
            <a:r>
              <a:rPr lang="en-US" sz="1200" b="1" dirty="0"/>
              <a:t> </a:t>
            </a:r>
            <a:r>
              <a:rPr lang="en-US" sz="1200" b="1" dirty="0" err="1"/>
              <a:t>Hexene</a:t>
            </a:r>
            <a:r>
              <a:rPr lang="en-US" sz="1200" b="1" dirty="0"/>
              <a:t> </a:t>
            </a:r>
            <a:r>
              <a:rPr lang="en-US" sz="1200" b="1" dirty="0" smtClean="0"/>
              <a:t>Blend  </a:t>
            </a:r>
            <a:r>
              <a:rPr lang="en-US" sz="1200" dirty="0" smtClean="0">
                <a:solidFill>
                  <a:srgbClr val="800080"/>
                </a:solidFill>
              </a:rPr>
              <a:t>See less</a:t>
            </a:r>
            <a:endParaRPr lang="en-US" sz="1200" dirty="0"/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Additives</a:t>
            </a:r>
            <a:r>
              <a:rPr lang="en-US" sz="1200" dirty="0" smtClean="0"/>
              <a:t>  </a:t>
            </a:r>
            <a:r>
              <a:rPr lang="en-US" sz="1200" b="1" dirty="0" err="1" smtClean="0"/>
              <a:t>Metallocene</a:t>
            </a:r>
            <a:r>
              <a:rPr lang="en-US" sz="1200" b="1" dirty="0" smtClean="0"/>
              <a:t> </a:t>
            </a:r>
            <a:r>
              <a:rPr lang="en-US" sz="1200" b="1" dirty="0"/>
              <a:t>(0.150), Anti Block</a:t>
            </a:r>
            <a:r>
              <a:rPr lang="en-US" sz="1200" b="1" dirty="0" smtClean="0"/>
              <a:t>, High </a:t>
            </a:r>
            <a:r>
              <a:rPr lang="en-US" sz="1200" b="1" dirty="0"/>
              <a:t>Slip, UVI/UVA (2.0%</a:t>
            </a:r>
            <a:r>
              <a:rPr lang="en-US" sz="1200" b="1" dirty="0" smtClean="0"/>
              <a:t>)</a:t>
            </a:r>
            <a:endParaRPr lang="en-US" sz="1200" dirty="0" smtClean="0"/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Printing</a:t>
            </a:r>
            <a:r>
              <a:rPr lang="en-US" sz="1200" dirty="0" smtClean="0"/>
              <a:t>    </a:t>
            </a:r>
            <a:r>
              <a:rPr lang="en-US" sz="1200" b="1" dirty="0" smtClean="0"/>
              <a:t>1 Color-1 Side Black Ink, Plate SP0001-Suffocation Warning, Image, 		     3.0” (H)x6.0”(W), Orient: Upside Down 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Venting    </a:t>
            </a:r>
            <a:r>
              <a:rPr lang="en-US" sz="1200" b="1" dirty="0" smtClean="0"/>
              <a:t>User Specified Normal, Sides, 12 Holes, 2” From Side, 4” From Bottom, 3”             	     Between </a:t>
            </a:r>
            <a:endParaRPr lang="en-US" sz="1200" dirty="0"/>
          </a:p>
        </p:txBody>
      </p:sp>
      <p:sp>
        <p:nvSpPr>
          <p:cNvPr id="7" name="Oval 6"/>
          <p:cNvSpPr/>
          <p:nvPr/>
        </p:nvSpPr>
        <p:spPr>
          <a:xfrm>
            <a:off x="7505223" y="4046326"/>
            <a:ext cx="342900" cy="317500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819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332</Words>
  <Application>Microsoft Macintosh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Microsoft Word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Gregory Viglianti</dc:creator>
  <cp:lastModifiedBy>Gregory Viglianti</cp:lastModifiedBy>
  <cp:revision>6</cp:revision>
  <dcterms:created xsi:type="dcterms:W3CDTF">2012-05-07T17:34:00Z</dcterms:created>
  <dcterms:modified xsi:type="dcterms:W3CDTF">2012-05-07T18:42:50Z</dcterms:modified>
</cp:coreProperties>
</file>