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2" r:id="rId7"/>
    <p:sldId id="261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317" autoAdjust="0"/>
  </p:normalViewPr>
  <p:slideViewPr>
    <p:cSldViewPr snapToGrid="0" snapToObjects="1">
      <p:cViewPr>
        <p:scale>
          <a:sx n="108" d="100"/>
          <a:sy n="108" d="100"/>
        </p:scale>
        <p:origin x="-19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0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8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5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4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1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4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6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9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0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FAC2C-6ED4-4C4C-9A1B-9C374ACE6F7D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1123" y="361954"/>
            <a:ext cx="8831961" cy="196943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56582"/>
              </p:ext>
            </p:extLst>
          </p:nvPr>
        </p:nvGraphicFramePr>
        <p:xfrm>
          <a:off x="366684" y="474215"/>
          <a:ext cx="8446626" cy="18571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70"/>
                <a:gridCol w="1109470"/>
                <a:gridCol w="2696273"/>
                <a:gridCol w="486153"/>
                <a:gridCol w="1357640"/>
                <a:gridCol w="1328444"/>
                <a:gridCol w="1051076"/>
              </a:tblGrid>
              <a:tr h="31136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smtClean="0"/>
                        <a:t>Shipping</a:t>
                      </a:r>
                      <a:r>
                        <a:rPr lang="en-US" sz="1400" b="1" baseline="0" dirty="0" smtClean="0"/>
                        <a:t> on </a:t>
                      </a:r>
                      <a:r>
                        <a:rPr lang="en-US" sz="1400" b="1" baseline="0" dirty="0" smtClean="0"/>
                        <a:t>2/21/</a:t>
                      </a:r>
                      <a:r>
                        <a:rPr lang="en-US" sz="1400" b="1" baseline="0" dirty="0" smtClean="0"/>
                        <a:t>12</a:t>
                      </a:r>
                      <a:r>
                        <a:rPr lang="en-US" sz="1400" b="1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 </a:t>
                      </a:r>
                      <a:r>
                        <a:rPr lang="en-US" sz="1400" b="1" baseline="0" dirty="0" smtClean="0"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baseline="0" dirty="0" smtClean="0"/>
                        <a:t>rom </a:t>
                      </a:r>
                      <a:r>
                        <a:rPr lang="en-US" sz="1400" b="1" baseline="0" dirty="0" smtClean="0"/>
                        <a:t>Iowa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i="1" baseline="0" dirty="0" smtClean="0">
                          <a:solidFill>
                            <a:srgbClr val="FF0000"/>
                          </a:solidFill>
                        </a:rPr>
                        <a:t>Hold and ship with Made on Demand items shipping 3/4/12? </a:t>
                      </a:r>
                      <a:r>
                        <a:rPr lang="en-US" sz="1400" b="1" i="0" baseline="0" dirty="0" smtClean="0">
                          <a:solidFill>
                            <a:srgbClr val="000000"/>
                          </a:solidFill>
                        </a:rPr>
                        <a:t>(</a:t>
                      </a:r>
                      <a:r>
                        <a:rPr lang="en-US" sz="1400" b="1" i="0" baseline="0" dirty="0" err="1" smtClean="0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en-US" sz="1400" b="1" i="0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400" b="1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Qty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Price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Shipping</a:t>
                      </a:r>
                      <a:r>
                        <a:rPr lang="en-US" sz="1200" baseline="0" dirty="0" smtClean="0"/>
                        <a:t> via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12345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$103.00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Shipping paid by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67890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  51.60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US" sz="1200" dirty="0" smtClean="0"/>
                        <a:t>Shipping instructions </a:t>
                      </a:r>
                    </a:p>
                    <a:p>
                      <a:r>
                        <a:rPr lang="en-US" sz="1200" dirty="0" smtClean="0"/>
                        <a:t>&gt; ----------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135387" y="2749784"/>
            <a:ext cx="8831961" cy="193238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26176"/>
              </p:ext>
            </p:extLst>
          </p:nvPr>
        </p:nvGraphicFramePr>
        <p:xfrm>
          <a:off x="330948" y="2862045"/>
          <a:ext cx="8446626" cy="18201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70"/>
                <a:gridCol w="1109470"/>
                <a:gridCol w="2696273"/>
                <a:gridCol w="486153"/>
                <a:gridCol w="1357640"/>
                <a:gridCol w="1328444"/>
                <a:gridCol w="1051076"/>
              </a:tblGrid>
              <a:tr h="31136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smtClean="0"/>
                        <a:t>Shipping</a:t>
                      </a:r>
                      <a:r>
                        <a:rPr lang="en-US" sz="1400" b="1" baseline="0" dirty="0" smtClean="0"/>
                        <a:t> on  </a:t>
                      </a:r>
                      <a:r>
                        <a:rPr lang="en-US" sz="1400" b="1" baseline="0" dirty="0" smtClean="0"/>
                        <a:t>3</a:t>
                      </a:r>
                      <a:r>
                        <a:rPr lang="en-US" sz="1400" b="1" baseline="0" dirty="0" smtClean="0"/>
                        <a:t>/4/</a:t>
                      </a:r>
                      <a:r>
                        <a:rPr lang="en-US" sz="1400" b="1" baseline="0" dirty="0" smtClean="0"/>
                        <a:t>12 </a:t>
                      </a:r>
                      <a:r>
                        <a:rPr lang="en-US" sz="1400" b="1" baseline="0" smtClean="0"/>
                        <a:t>from Iowa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baseline="0" smtClean="0">
                          <a:solidFill>
                            <a:srgbClr val="FF0000"/>
                          </a:solidFill>
                        </a:rPr>
                        <a:t>Hold and ship with Made on Demand items shipping 3/7/12? </a:t>
                      </a:r>
                      <a:r>
                        <a:rPr lang="en-US" sz="1400" b="1" i="0" baseline="0" smtClean="0">
                          <a:solidFill>
                            <a:srgbClr val="000000"/>
                          </a:solidFill>
                        </a:rPr>
                        <a:t>(i)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Qty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Price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Shipping</a:t>
                      </a:r>
                      <a:r>
                        <a:rPr lang="en-US" sz="1200" baseline="0" dirty="0" smtClean="0"/>
                        <a:t> via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Made on demand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 product A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$2,700.00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Shipping paid by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0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Shipping instructions </a:t>
                      </a:r>
                    </a:p>
                    <a:p>
                      <a:r>
                        <a:rPr lang="en-US" sz="1200" dirty="0" smtClean="0"/>
                        <a:t>&gt; ---------</a:t>
                      </a:r>
                      <a:r>
                        <a:rPr lang="en-US" sz="1200" dirty="0" smtClean="0"/>
                        <a:t>-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617763" y="577568"/>
            <a:ext cx="147629" cy="135491"/>
            <a:chOff x="1479420" y="576996"/>
            <a:chExt cx="246049" cy="225819"/>
          </a:xfrm>
        </p:grpSpPr>
        <p:sp>
          <p:nvSpPr>
            <p:cNvPr id="15" name="Oval 14"/>
            <p:cNvSpPr/>
            <p:nvPr/>
          </p:nvSpPr>
          <p:spPr>
            <a:xfrm>
              <a:off x="1479420" y="576996"/>
              <a:ext cx="246049" cy="22581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20100" y="617622"/>
              <a:ext cx="164912" cy="14751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>
            <a:spLocks noChangeAspect="1"/>
          </p:cNvSpPr>
          <p:nvPr/>
        </p:nvSpPr>
        <p:spPr>
          <a:xfrm>
            <a:off x="617763" y="857259"/>
            <a:ext cx="147629" cy="13549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617763" y="2952276"/>
            <a:ext cx="147629" cy="135491"/>
            <a:chOff x="1479420" y="576996"/>
            <a:chExt cx="246049" cy="225819"/>
          </a:xfrm>
        </p:grpSpPr>
        <p:sp>
          <p:nvSpPr>
            <p:cNvPr id="19" name="Oval 18"/>
            <p:cNvSpPr/>
            <p:nvPr/>
          </p:nvSpPr>
          <p:spPr>
            <a:xfrm>
              <a:off x="1479420" y="576996"/>
              <a:ext cx="246049" cy="22581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520100" y="617622"/>
              <a:ext cx="164912" cy="14751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Oval 20"/>
          <p:cNvSpPr>
            <a:spLocks noChangeAspect="1"/>
          </p:cNvSpPr>
          <p:nvPr/>
        </p:nvSpPr>
        <p:spPr>
          <a:xfrm>
            <a:off x="617763" y="3231967"/>
            <a:ext cx="147629" cy="13549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34920" y="4924560"/>
            <a:ext cx="8831961" cy="164939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234570"/>
              </p:ext>
            </p:extLst>
          </p:nvPr>
        </p:nvGraphicFramePr>
        <p:xfrm>
          <a:off x="330481" y="5036821"/>
          <a:ext cx="8446626" cy="1537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70"/>
                <a:gridCol w="1109470"/>
                <a:gridCol w="2696273"/>
                <a:gridCol w="486153"/>
                <a:gridCol w="1357640"/>
                <a:gridCol w="1328444"/>
                <a:gridCol w="1051076"/>
              </a:tblGrid>
              <a:tr h="31136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smtClean="0"/>
                        <a:t>Shipping</a:t>
                      </a:r>
                      <a:r>
                        <a:rPr lang="en-US" sz="1400" b="1" baseline="0" dirty="0" smtClean="0"/>
                        <a:t> on  </a:t>
                      </a:r>
                      <a:r>
                        <a:rPr lang="en-US" sz="1400" b="1" baseline="0" dirty="0" smtClean="0"/>
                        <a:t>3/7/12 from Iowa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Qty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Price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Shipping</a:t>
                      </a:r>
                      <a:r>
                        <a:rPr lang="en-US" sz="1200" baseline="0" dirty="0" smtClean="0"/>
                        <a:t> via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Made on demand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Marketplace product 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$5,000.00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Shipping paid by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0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Shipping instructions </a:t>
                      </a:r>
                    </a:p>
                    <a:p>
                      <a:r>
                        <a:rPr lang="en-US" sz="1200" dirty="0" smtClean="0"/>
                        <a:t>&gt; ---------</a:t>
                      </a:r>
                      <a:r>
                        <a:rPr lang="en-US" sz="1200" dirty="0" smtClean="0"/>
                        <a:t>-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71123" y="58790"/>
            <a:ext cx="5590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STOCK ITEMS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123" y="2449269"/>
            <a:ext cx="5590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MADE ON DEMAND ITEMS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30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04" y="73096"/>
            <a:ext cx="8946725" cy="663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3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00" y="590623"/>
            <a:ext cx="4203700" cy="3149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4" y="1283556"/>
            <a:ext cx="3898900" cy="17018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935" y="3764881"/>
            <a:ext cx="4330700" cy="2578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41544" y="4093224"/>
            <a:ext cx="2983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 freight options – now part of search results and active cart.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041544" y="3895960"/>
            <a:ext cx="1995966" cy="123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6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61" y="0"/>
            <a:ext cx="4203700" cy="2438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732" y="2045157"/>
            <a:ext cx="4038600" cy="35814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700" y="5378251"/>
            <a:ext cx="4178300" cy="13843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26982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80" y="317728"/>
            <a:ext cx="4152900" cy="11303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38" y="1448028"/>
            <a:ext cx="3987800" cy="1917700"/>
          </a:xfrm>
          <a:prstGeom prst="rect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7352" y="3328741"/>
            <a:ext cx="3987800" cy="17018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8203" y="4775200"/>
            <a:ext cx="3835400" cy="20828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34655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90" y="1124478"/>
            <a:ext cx="5765800" cy="24511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801429" y="394528"/>
            <a:ext cx="4438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9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83" y="618162"/>
            <a:ext cx="3987800" cy="1663700"/>
          </a:xfrm>
          <a:prstGeom prst="rect">
            <a:avLst/>
          </a:prstGeom>
          <a:solidFill>
            <a:srgbClr val="000000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15" y="2708354"/>
            <a:ext cx="8102600" cy="3619500"/>
          </a:xfrm>
          <a:prstGeom prst="rect">
            <a:avLst/>
          </a:prstGeom>
          <a:solidFill>
            <a:srgbClr val="000000"/>
          </a:solidFill>
        </p:spPr>
      </p:pic>
    </p:spTree>
    <p:extLst>
      <p:ext uri="{BB962C8B-B14F-4D97-AF65-F5344CB8AC3E}">
        <p14:creationId xmlns:p14="http://schemas.microsoft.com/office/powerpoint/2010/main" val="280045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14400" y="3532204"/>
            <a:ext cx="3797300" cy="222089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451350" y="3467100"/>
            <a:ext cx="342900" cy="317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5642" y="3637290"/>
            <a:ext cx="31204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Would you like to save the current cart first?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52800" y="5252541"/>
            <a:ext cx="1149350" cy="2592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&gt;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2286000" y="4353874"/>
            <a:ext cx="2159000" cy="3683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89100" y="4353874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689100" y="48605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1524244" y="4476596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47741" y="4496866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24641" y="49730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56238" y="4429495"/>
            <a:ext cx="14204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Enter a name</a:t>
            </a:r>
            <a:endParaRPr lang="en-US" sz="105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45364" y="1133479"/>
            <a:ext cx="2801285" cy="164054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686300" y="1068375"/>
            <a:ext cx="342900" cy="317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56238" y="1238565"/>
            <a:ext cx="22348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Are you sure you want to delete this cart?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527300" y="1990787"/>
            <a:ext cx="857250" cy="3640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492738" y="1990787"/>
            <a:ext cx="857250" cy="3640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57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19601</TotalTime>
  <Words>221</Words>
  <Application>Microsoft Macintosh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25</cp:revision>
  <dcterms:created xsi:type="dcterms:W3CDTF">2012-03-09T19:17:17Z</dcterms:created>
  <dcterms:modified xsi:type="dcterms:W3CDTF">2012-04-04T13:54:43Z</dcterms:modified>
</cp:coreProperties>
</file>