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2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56" r:id="rId14"/>
    <p:sldId id="257" r:id="rId15"/>
    <p:sldId id="273" r:id="rId16"/>
    <p:sldId id="258" r:id="rId17"/>
    <p:sldId id="259" r:id="rId18"/>
    <p:sldId id="26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0233" autoAdjust="0"/>
  </p:normalViewPr>
  <p:slideViewPr>
    <p:cSldViewPr snapToGrid="0">
      <p:cViewPr varScale="1">
        <p:scale>
          <a:sx n="81" d="100"/>
          <a:sy n="81" d="100"/>
        </p:scale>
        <p:origin x="16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10101-8943-4708-8324-C653DA3E9FD0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B3F4-1B56-4E7C-A9A6-741C83A88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03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Hero images</a:t>
            </a:r>
          </a:p>
          <a:p>
            <a:r>
              <a:rPr lang="en-US" dirty="0" smtClean="0"/>
              <a:t>Value prop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AB3F4-1B56-4E7C-A9A6-741C83A881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01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Mega menu</a:t>
            </a:r>
          </a:p>
          <a:p>
            <a:r>
              <a:rPr lang="en-US" dirty="0" smtClean="0"/>
              <a:t>Helps achieve goals</a:t>
            </a:r>
          </a:p>
          <a:p>
            <a:endParaRPr lang="en-US" dirty="0" smtClean="0"/>
          </a:p>
          <a:p>
            <a:r>
              <a:rPr lang="en-US" dirty="0" smtClean="0"/>
              <a:t>Challenge: information architecture, IA testing   (pallet cover finding)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Path = polybags, </a:t>
            </a:r>
            <a:r>
              <a:rPr lang="en-US" dirty="0" err="1" smtClean="0"/>
              <a:t>wicketed</a:t>
            </a:r>
            <a:r>
              <a:rPr lang="en-US" dirty="0" smtClean="0"/>
              <a:t>, tool to be named 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AB3F4-1B56-4E7C-A9A6-741C83A881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80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current </a:t>
            </a:r>
            <a:r>
              <a:rPr lang="en-US" dirty="0" err="1" smtClean="0"/>
              <a:t>wicketed</a:t>
            </a:r>
            <a:r>
              <a:rPr lang="en-US" dirty="0" smtClean="0"/>
              <a:t> bag builder,</a:t>
            </a:r>
            <a:r>
              <a:rPr lang="en-US" baseline="0" dirty="0" smtClean="0"/>
              <a:t> keeping it and building off it for other categories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Illustrations, recognition, copy/descriptions earlier and not hidden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Most importantly, the back end will become more malleable (the database) to be receptive to any and all kinds of products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Click additional options….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AB3F4-1B56-4E7C-A9A6-741C83A881F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77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Standardizing interfaces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AB3F4-1B56-4E7C-A9A6-741C83A881F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08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AB3F4-1B56-4E7C-A9A6-741C83A881F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9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6318F-B336-403F-99EC-A03FD8EFBDD2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E717-A62C-431F-9550-77F909D12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25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6318F-B336-403F-99EC-A03FD8EFBDD2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E717-A62C-431F-9550-77F909D12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57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6318F-B336-403F-99EC-A03FD8EFBDD2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E717-A62C-431F-9550-77F909D12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9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6318F-B336-403F-99EC-A03FD8EFBDD2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E717-A62C-431F-9550-77F909D12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13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6318F-B336-403F-99EC-A03FD8EFBDD2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E717-A62C-431F-9550-77F909D12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57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6318F-B336-403F-99EC-A03FD8EFBDD2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E717-A62C-431F-9550-77F909D12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57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6318F-B336-403F-99EC-A03FD8EFBDD2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E717-A62C-431F-9550-77F909D12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43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6318F-B336-403F-99EC-A03FD8EFBDD2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E717-A62C-431F-9550-77F909D12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6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6318F-B336-403F-99EC-A03FD8EFBDD2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E717-A62C-431F-9550-77F909D12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2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6318F-B336-403F-99EC-A03FD8EFBDD2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E717-A62C-431F-9550-77F909D12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25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6318F-B336-403F-99EC-A03FD8EFBDD2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E717-A62C-431F-9550-77F909D12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42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6318F-B336-403F-99EC-A03FD8EFBDD2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8E717-A62C-431F-9550-77F909D12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09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ngroup.com/articles/design-thinkin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Laddawn.com 3.0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Redesign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32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850081" cy="4351338"/>
          </a:xfrm>
        </p:spPr>
        <p:txBody>
          <a:bodyPr/>
          <a:lstStyle/>
          <a:p>
            <a:r>
              <a:rPr lang="en-US" dirty="0" smtClean="0"/>
              <a:t>Customer Visits</a:t>
            </a:r>
          </a:p>
          <a:p>
            <a:r>
              <a:rPr lang="en-US" dirty="0" smtClean="0"/>
              <a:t>Personas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B2C research – customers at work are consumers at home</a:t>
            </a:r>
          </a:p>
          <a:p>
            <a:r>
              <a:rPr lang="en-US" dirty="0" smtClean="0"/>
              <a:t>B2B research – best in class websites</a:t>
            </a:r>
          </a:p>
          <a:p>
            <a:endParaRPr lang="en-US" dirty="0"/>
          </a:p>
          <a:p>
            <a:pPr marL="0" indent="0">
              <a:buNone/>
            </a:pPr>
            <a:endParaRPr lang="en-US" b="1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606148" y="1825625"/>
            <a:ext cx="26798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 smtClean="0"/>
              <a:t>B2B</a:t>
            </a:r>
          </a:p>
          <a:p>
            <a:pPr marL="0" indent="0">
              <a:buNone/>
            </a:pPr>
            <a:r>
              <a:rPr lang="en-US" dirty="0" smtClean="0"/>
              <a:t>MSC</a:t>
            </a:r>
          </a:p>
          <a:p>
            <a:pPr marL="0" indent="0">
              <a:buNone/>
            </a:pPr>
            <a:r>
              <a:rPr lang="en-US" dirty="0" smtClean="0"/>
              <a:t>Grainger</a:t>
            </a:r>
          </a:p>
          <a:p>
            <a:pPr marL="0" indent="0">
              <a:buNone/>
            </a:pPr>
            <a:r>
              <a:rPr lang="en-US" dirty="0" smtClean="0"/>
              <a:t>Fastenal</a:t>
            </a:r>
          </a:p>
          <a:p>
            <a:pPr marL="0" indent="0">
              <a:buNone/>
            </a:pPr>
            <a:r>
              <a:rPr lang="en-US" dirty="0" smtClean="0"/>
              <a:t>Ferguson</a:t>
            </a:r>
          </a:p>
          <a:p>
            <a:pPr marL="0" indent="0">
              <a:buNone/>
            </a:pPr>
            <a:r>
              <a:rPr lang="en-US" dirty="0" smtClean="0"/>
              <a:t>E World Trade</a:t>
            </a:r>
          </a:p>
          <a:p>
            <a:pPr marL="0" indent="0">
              <a:buNone/>
            </a:pPr>
            <a:r>
              <a:rPr lang="en-US" dirty="0" smtClean="0"/>
              <a:t>Alibaba</a:t>
            </a:r>
          </a:p>
          <a:p>
            <a:pPr marL="0" indent="0">
              <a:buNone/>
            </a:pPr>
            <a:r>
              <a:rPr lang="en-US" dirty="0" smtClean="0"/>
              <a:t>Global Sources</a:t>
            </a:r>
          </a:p>
          <a:p>
            <a:pPr marL="0" indent="0">
              <a:buNone/>
            </a:pPr>
            <a:r>
              <a:rPr lang="en-US" dirty="0" smtClean="0"/>
              <a:t>Applied</a:t>
            </a:r>
          </a:p>
          <a:p>
            <a:pPr marL="0" indent="0">
              <a:buNone/>
            </a:pPr>
            <a:r>
              <a:rPr lang="en-US" dirty="0" smtClean="0"/>
              <a:t>McMaster</a:t>
            </a:r>
          </a:p>
          <a:p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 smtClean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926283" y="1825625"/>
            <a:ext cx="26798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300" b="1" dirty="0" smtClean="0"/>
              <a:t>B2C</a:t>
            </a:r>
          </a:p>
          <a:p>
            <a:pPr marL="0" indent="0">
              <a:buNone/>
            </a:pPr>
            <a:r>
              <a:rPr lang="en-US" dirty="0" smtClean="0"/>
              <a:t>Repair Clinic</a:t>
            </a:r>
          </a:p>
          <a:p>
            <a:pPr marL="0" indent="0">
              <a:buNone/>
            </a:pPr>
            <a:r>
              <a:rPr lang="en-US" dirty="0" smtClean="0"/>
              <a:t>Crutchfield</a:t>
            </a:r>
          </a:p>
          <a:p>
            <a:pPr marL="0" indent="0">
              <a:buNone/>
            </a:pPr>
            <a:r>
              <a:rPr lang="en-US" dirty="0" smtClean="0"/>
              <a:t>Etsy</a:t>
            </a:r>
          </a:p>
          <a:p>
            <a:pPr marL="0" indent="0">
              <a:buNone/>
            </a:pPr>
            <a:r>
              <a:rPr lang="en-US" dirty="0" smtClean="0"/>
              <a:t>Musicians Friend</a:t>
            </a:r>
          </a:p>
          <a:p>
            <a:pPr marL="0" indent="0">
              <a:buNone/>
            </a:pPr>
            <a:r>
              <a:rPr lang="en-US" dirty="0" err="1" smtClean="0"/>
              <a:t>Ebay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Staples</a:t>
            </a:r>
          </a:p>
          <a:p>
            <a:pPr marL="0" indent="0">
              <a:buNone/>
            </a:pPr>
            <a:r>
              <a:rPr lang="en-US" dirty="0" smtClean="0"/>
              <a:t>Nordstrom</a:t>
            </a:r>
          </a:p>
          <a:p>
            <a:pPr marL="0" indent="0">
              <a:buNone/>
            </a:pPr>
            <a:r>
              <a:rPr lang="en-US" dirty="0" smtClean="0"/>
              <a:t>Wayfair</a:t>
            </a:r>
          </a:p>
          <a:p>
            <a:pPr marL="0" indent="0">
              <a:buNone/>
            </a:pPr>
            <a:r>
              <a:rPr lang="en-US" dirty="0" smtClean="0"/>
              <a:t>Amazon</a:t>
            </a:r>
          </a:p>
          <a:p>
            <a:pPr marL="0" indent="0">
              <a:buNone/>
            </a:pPr>
            <a:r>
              <a:rPr lang="en-US" dirty="0" smtClean="0"/>
              <a:t>Home Depot</a:t>
            </a:r>
          </a:p>
          <a:p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87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72" y="1987571"/>
            <a:ext cx="10952681" cy="343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1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0180" y="2573936"/>
            <a:ext cx="2736273" cy="1325563"/>
          </a:xfrm>
        </p:spPr>
        <p:txBody>
          <a:bodyPr/>
          <a:lstStyle/>
          <a:p>
            <a:r>
              <a:rPr lang="en-US" dirty="0" smtClean="0"/>
              <a:t>Prototypes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00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168" y="322092"/>
            <a:ext cx="7720868" cy="65359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8132" y="2268181"/>
            <a:ext cx="406136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Home Page:</a:t>
            </a:r>
          </a:p>
          <a:p>
            <a:r>
              <a:rPr lang="en-US" sz="2400" dirty="0" smtClean="0"/>
              <a:t>Hero Image/Carousel</a:t>
            </a:r>
          </a:p>
          <a:p>
            <a:r>
              <a:rPr lang="en-US" sz="2400" dirty="0" smtClean="0"/>
              <a:t>Value Proposition</a:t>
            </a:r>
          </a:p>
          <a:p>
            <a:r>
              <a:rPr lang="en-US" sz="2400" dirty="0" smtClean="0"/>
              <a:t>Product Spotlight</a:t>
            </a:r>
          </a:p>
          <a:p>
            <a:r>
              <a:rPr lang="en-US" sz="2400" dirty="0" smtClean="0"/>
              <a:t>Other Marketing Content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144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3168" y="171778"/>
            <a:ext cx="7327280" cy="65379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8132" y="2268181"/>
            <a:ext cx="406136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Mega Menu:</a:t>
            </a:r>
          </a:p>
          <a:p>
            <a:r>
              <a:rPr lang="en-US" sz="2400" dirty="0" smtClean="0"/>
              <a:t>Breadth of Offering</a:t>
            </a:r>
          </a:p>
          <a:p>
            <a:endParaRPr lang="en-US" sz="2400" dirty="0"/>
          </a:p>
          <a:p>
            <a:r>
              <a:rPr lang="en-US" sz="2400" dirty="0" smtClean="0"/>
              <a:t>Information Architecture*</a:t>
            </a:r>
          </a:p>
          <a:p>
            <a:r>
              <a:rPr lang="en-US" sz="2400" dirty="0" smtClean="0"/>
              <a:t>Testing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729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IA Testing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47" y="2260701"/>
            <a:ext cx="8955919" cy="4285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7223" y="3510578"/>
            <a:ext cx="2132885" cy="20351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68430" y="1652529"/>
            <a:ext cx="7042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“You are not the user”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553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050" y="130629"/>
            <a:ext cx="7319509" cy="653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6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862" y="320040"/>
            <a:ext cx="7292628" cy="653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0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7" y="843285"/>
            <a:ext cx="12161905" cy="51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6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Customer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66897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/>
              <a:t>“I wish Laddawn sold more of what I need. Many of my other vendors are difficult and I always worry they will mess up my order. I want to use Laddawn.com for everything, not just for regular polybags. Are you guys thinking of expanding into other categories? I would be your first customer.”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84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Our existing Shop tab forces </a:t>
            </a:r>
            <a:r>
              <a:rPr lang="en-US" dirty="0"/>
              <a:t>concessions in how we represent our product </a:t>
            </a:r>
            <a:r>
              <a:rPr lang="en-US" dirty="0" smtClean="0"/>
              <a:t>capabilities: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Add radio buttons</a:t>
            </a:r>
          </a:p>
          <a:p>
            <a:pPr lvl="1"/>
            <a:r>
              <a:rPr lang="en-US" dirty="0" smtClean="0"/>
              <a:t>Over dependence on nested menus</a:t>
            </a:r>
          </a:p>
          <a:p>
            <a:pPr lvl="1"/>
            <a:r>
              <a:rPr lang="en-US" dirty="0" smtClean="0"/>
              <a:t>Lean on broad search for stock only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diminishes the </a:t>
            </a:r>
            <a:r>
              <a:rPr lang="en-US" dirty="0"/>
              <a:t>user experience </a:t>
            </a:r>
            <a:r>
              <a:rPr lang="en-US" dirty="0" smtClean="0"/>
              <a:t>and slows down or </a:t>
            </a:r>
            <a:r>
              <a:rPr lang="en-US" dirty="0"/>
              <a:t>prevents altogether the commercialization of new products that stand to grow sales and </a:t>
            </a:r>
            <a:r>
              <a:rPr lang="en-US" dirty="0" smtClean="0"/>
              <a:t>profit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15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Problem: Unwieldy Radio Buttons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137" y="1747837"/>
            <a:ext cx="9229725" cy="33623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894618" y="2443347"/>
            <a:ext cx="1591293" cy="985652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9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Problem: Unwieldy Radio Buttons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158" y="1833006"/>
            <a:ext cx="9210675" cy="3619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645238" y="2716481"/>
            <a:ext cx="1294410" cy="985652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352307" y="5768355"/>
            <a:ext cx="4001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Doubling Down!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2617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Problem: Over-Nesting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505" y="1362046"/>
            <a:ext cx="7355773" cy="54959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53195" y="4310743"/>
            <a:ext cx="1015834" cy="25472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69029" y="4685975"/>
            <a:ext cx="1691739" cy="1726699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71556" y="4275695"/>
            <a:ext cx="4800599" cy="2582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3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Problem: “Broad Search Only”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53195" y="4310743"/>
            <a:ext cx="1015834" cy="25472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71556" y="4275695"/>
            <a:ext cx="4800599" cy="2582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1690687"/>
            <a:ext cx="9239250" cy="34766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34815" y="3447393"/>
            <a:ext cx="3282910" cy="447713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1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Answer: Redesign Laddawn.com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The Big Idea</a:t>
            </a:r>
          </a:p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omplete </a:t>
            </a:r>
            <a:r>
              <a:rPr lang="en-US" dirty="0"/>
              <a:t>our transition to an e-commerce </a:t>
            </a:r>
            <a:r>
              <a:rPr lang="en-US" dirty="0" smtClean="0"/>
              <a:t>company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Goals</a:t>
            </a:r>
          </a:p>
          <a:p>
            <a:pPr marL="0" indent="0">
              <a:buNone/>
            </a:pPr>
            <a:r>
              <a:rPr lang="en-US" dirty="0" smtClean="0"/>
              <a:t>Build </a:t>
            </a:r>
            <a:r>
              <a:rPr lang="en-US" dirty="0"/>
              <a:t>a product finding tool that: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is receptive to any and all kinds of products</a:t>
            </a:r>
          </a:p>
          <a:p>
            <a:pPr lvl="0"/>
            <a:r>
              <a:rPr lang="en-US" dirty="0"/>
              <a:t>shortens the product commercialization timeline</a:t>
            </a:r>
          </a:p>
          <a:p>
            <a:pPr lvl="0"/>
            <a:r>
              <a:rPr lang="en-US" dirty="0"/>
              <a:t>makes customers more aware of all the products we supply</a:t>
            </a:r>
          </a:p>
          <a:p>
            <a:pPr lvl="0"/>
            <a:r>
              <a:rPr lang="en-US" dirty="0"/>
              <a:t>makes customers more inclined to buy a broader array of product categories from Laddawn</a:t>
            </a:r>
          </a:p>
          <a:p>
            <a:pPr lvl="0"/>
            <a:r>
              <a:rPr lang="en-US" dirty="0"/>
              <a:t>makes the work of laddawn.com users easier, guided by the Model Service Experience</a:t>
            </a:r>
          </a:p>
          <a:p>
            <a:pPr marL="0" indent="0">
              <a:buNone/>
            </a:pPr>
            <a:endParaRPr lang="en-US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93766" y="4667003"/>
            <a:ext cx="107600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03666" y="5638805"/>
            <a:ext cx="107600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79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Process: Design Thinking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928" y="1442916"/>
            <a:ext cx="5308601" cy="5367584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Understand</a:t>
            </a:r>
          </a:p>
          <a:p>
            <a:pPr lvl="1"/>
            <a:r>
              <a:rPr lang="en-US" dirty="0" smtClean="0"/>
              <a:t>Empathize</a:t>
            </a:r>
          </a:p>
          <a:p>
            <a:pPr lvl="1"/>
            <a:r>
              <a:rPr lang="en-US" dirty="0" smtClean="0"/>
              <a:t>Define</a:t>
            </a:r>
          </a:p>
          <a:p>
            <a:pPr marL="0" indent="0">
              <a:buNone/>
            </a:pPr>
            <a:r>
              <a:rPr lang="en-US" dirty="0" smtClean="0"/>
              <a:t>Explore</a:t>
            </a:r>
          </a:p>
          <a:p>
            <a:pPr lvl="1"/>
            <a:r>
              <a:rPr lang="en-US" dirty="0" smtClean="0"/>
              <a:t>Ideate</a:t>
            </a:r>
          </a:p>
          <a:p>
            <a:pPr lvl="1"/>
            <a:r>
              <a:rPr lang="en-US" dirty="0" smtClean="0"/>
              <a:t>Prototype</a:t>
            </a:r>
          </a:p>
          <a:p>
            <a:pPr marL="0" indent="0">
              <a:buNone/>
            </a:pPr>
            <a:r>
              <a:rPr lang="en-US" dirty="0" smtClean="0"/>
              <a:t>Materialize</a:t>
            </a:r>
          </a:p>
          <a:p>
            <a:pPr lvl="1"/>
            <a:r>
              <a:rPr lang="en-US" dirty="0" smtClean="0"/>
              <a:t>Test</a:t>
            </a:r>
          </a:p>
          <a:p>
            <a:pPr lvl="1"/>
            <a:r>
              <a:rPr lang="en-US" dirty="0" smtClean="0"/>
              <a:t>Implement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7106" y="6073254"/>
            <a:ext cx="3603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3"/>
              </a:rPr>
              <a:t>Nielsen Norman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62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413</Words>
  <Application>Microsoft Office PowerPoint</Application>
  <PresentationFormat>Widescreen</PresentationFormat>
  <Paragraphs>106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Laddawn.com 3.0</vt:lpstr>
      <vt:lpstr>The Customer</vt:lpstr>
      <vt:lpstr>The Problem</vt:lpstr>
      <vt:lpstr>The Problem: Unwieldy Radio Buttons</vt:lpstr>
      <vt:lpstr>The Problem: Unwieldy Radio Buttons</vt:lpstr>
      <vt:lpstr>The Problem: Over-Nesting</vt:lpstr>
      <vt:lpstr>The Problem: “Broad Search Only”</vt:lpstr>
      <vt:lpstr>The Answer: Redesign Laddawn.com</vt:lpstr>
      <vt:lpstr>The Process: Design Thinking</vt:lpstr>
      <vt:lpstr>Understand</vt:lpstr>
      <vt:lpstr>Ideate</vt:lpstr>
      <vt:lpstr>Prototypes</vt:lpstr>
      <vt:lpstr>PowerPoint Presentation</vt:lpstr>
      <vt:lpstr>PowerPoint Presentation</vt:lpstr>
      <vt:lpstr>IA Testing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Parker</dc:creator>
  <cp:lastModifiedBy>Jeff Bercume</cp:lastModifiedBy>
  <cp:revision>13</cp:revision>
  <dcterms:created xsi:type="dcterms:W3CDTF">2019-06-18T20:44:44Z</dcterms:created>
  <dcterms:modified xsi:type="dcterms:W3CDTF">2019-06-19T18:33:18Z</dcterms:modified>
</cp:coreProperties>
</file>